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7" r:id="rId12"/>
    <p:sldId id="268" r:id="rId13"/>
    <p:sldId id="269" r:id="rId14"/>
    <p:sldId id="275" r:id="rId15"/>
    <p:sldId id="273" r:id="rId16"/>
    <p:sldId id="274" r:id="rId17"/>
    <p:sldId id="279" r:id="rId18"/>
    <p:sldId id="270" r:id="rId19"/>
    <p:sldId id="276" r:id="rId20"/>
    <p:sldId id="277" r:id="rId21"/>
    <p:sldId id="272" r:id="rId22"/>
    <p:sldId id="266" r:id="rId23"/>
    <p:sldId id="288" r:id="rId24"/>
    <p:sldId id="28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78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64" d="100"/>
          <a:sy n="64" d="100"/>
        </p:scale>
        <p:origin x="2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ata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sv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Relationship Id="rId14" Type="http://schemas.openxmlformats.org/officeDocument/2006/relationships/image" Target="../media/image29.svg"/></Relationships>
</file>

<file path=ppt/diagrams/_rels/drawing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sv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Relationship Id="rId14" Type="http://schemas.openxmlformats.org/officeDocument/2006/relationships/image" Target="../media/image2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5500E7-D43D-4300-9A54-C57DE656B014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679B4DF-453A-4F0C-85A7-17D89524B792}">
      <dgm:prSet custT="1"/>
      <dgm:spPr/>
      <dgm:t>
        <a:bodyPr/>
        <a:lstStyle/>
        <a:p>
          <a:endParaRPr lang="en-US" sz="2300" dirty="0"/>
        </a:p>
        <a:p>
          <a:r>
            <a:rPr lang="en-US" sz="2400" b="1" dirty="0"/>
            <a:t>Develop an enforceable Bill of Rights</a:t>
          </a:r>
        </a:p>
      </dgm:t>
    </dgm:pt>
    <dgm:pt modelId="{C2422A5C-C45C-46B9-8147-7C3734E0D22E}" type="parTrans" cxnId="{307E2103-CDFE-4086-9F6D-7F70C31FCBA8}">
      <dgm:prSet/>
      <dgm:spPr/>
      <dgm:t>
        <a:bodyPr/>
        <a:lstStyle/>
        <a:p>
          <a:endParaRPr lang="en-US"/>
        </a:p>
      </dgm:t>
    </dgm:pt>
    <dgm:pt modelId="{631DE2CC-1F1E-47BE-964D-A1DC79E053C8}" type="sibTrans" cxnId="{307E2103-CDFE-4086-9F6D-7F70C31FCBA8}">
      <dgm:prSet/>
      <dgm:spPr/>
      <dgm:t>
        <a:bodyPr/>
        <a:lstStyle/>
        <a:p>
          <a:endParaRPr lang="en-US"/>
        </a:p>
      </dgm:t>
    </dgm:pt>
    <dgm:pt modelId="{BF722107-E846-43EF-9131-A8C06BD6749B}">
      <dgm:prSet custT="1"/>
      <dgm:spPr/>
      <dgm:t>
        <a:bodyPr/>
        <a:lstStyle/>
        <a:p>
          <a:r>
            <a:rPr lang="en-US" sz="2400" b="1" dirty="0"/>
            <a:t>Provide meaningful due process post appointment</a:t>
          </a:r>
        </a:p>
        <a:p>
          <a:r>
            <a:rPr lang="en-US" sz="2400" b="1" dirty="0"/>
            <a:t>Appoint counsel throughout</a:t>
          </a:r>
        </a:p>
      </dgm:t>
    </dgm:pt>
    <dgm:pt modelId="{80FB8337-B04E-4A0A-8E1E-DEC19FA7B656}" type="parTrans" cxnId="{89C51550-B428-4780-9ED1-8D47084BACDE}">
      <dgm:prSet/>
      <dgm:spPr/>
      <dgm:t>
        <a:bodyPr/>
        <a:lstStyle/>
        <a:p>
          <a:endParaRPr lang="en-US"/>
        </a:p>
      </dgm:t>
    </dgm:pt>
    <dgm:pt modelId="{BB96F62E-F2A5-474A-BB77-103D36BA9A6F}" type="sibTrans" cxnId="{89C51550-B428-4780-9ED1-8D47084BACDE}">
      <dgm:prSet/>
      <dgm:spPr/>
      <dgm:t>
        <a:bodyPr/>
        <a:lstStyle/>
        <a:p>
          <a:endParaRPr lang="en-US"/>
        </a:p>
      </dgm:t>
    </dgm:pt>
    <dgm:pt modelId="{BB8ECCA2-A704-4E3E-AA35-F2953E28006B}">
      <dgm:prSet/>
      <dgm:spPr/>
      <dgm:t>
        <a:bodyPr/>
        <a:lstStyle/>
        <a:p>
          <a:r>
            <a:rPr lang="en-US" b="1" dirty="0"/>
            <a:t>Ease restoration of rights</a:t>
          </a:r>
        </a:p>
        <a:p>
          <a:r>
            <a:rPr lang="en-US" b="1" dirty="0"/>
            <a:t>Review ongoing need for guardianship</a:t>
          </a:r>
        </a:p>
      </dgm:t>
    </dgm:pt>
    <dgm:pt modelId="{8EFEBD7B-04E3-43A6-B35C-3D7CD1F5E4E2}" type="parTrans" cxnId="{379ED2E6-FA09-4D76-B986-2122818DC6C5}">
      <dgm:prSet/>
      <dgm:spPr/>
      <dgm:t>
        <a:bodyPr/>
        <a:lstStyle/>
        <a:p>
          <a:endParaRPr lang="en-US"/>
        </a:p>
      </dgm:t>
    </dgm:pt>
    <dgm:pt modelId="{8DAE79BD-01CC-468F-A4FE-5C98AB025C1A}" type="sibTrans" cxnId="{379ED2E6-FA09-4D76-B986-2122818DC6C5}">
      <dgm:prSet/>
      <dgm:spPr/>
      <dgm:t>
        <a:bodyPr/>
        <a:lstStyle/>
        <a:p>
          <a:endParaRPr lang="en-US"/>
        </a:p>
      </dgm:t>
    </dgm:pt>
    <dgm:pt modelId="{C4C07654-68A4-4487-B7A4-BE19D97ACA21}">
      <dgm:prSet/>
      <dgm:spPr/>
      <dgm:t>
        <a:bodyPr/>
        <a:lstStyle/>
        <a:p>
          <a:r>
            <a:rPr lang="en-US" b="1" dirty="0"/>
            <a:t>Require consideration of LRA &amp; supported decision making</a:t>
          </a:r>
        </a:p>
      </dgm:t>
    </dgm:pt>
    <dgm:pt modelId="{703C9920-46B4-4C60-9094-F73902820321}" type="parTrans" cxnId="{C5A0CF0C-68E7-4B7E-AA4F-66619E3EBFAB}">
      <dgm:prSet/>
      <dgm:spPr/>
      <dgm:t>
        <a:bodyPr/>
        <a:lstStyle/>
        <a:p>
          <a:endParaRPr lang="en-US"/>
        </a:p>
      </dgm:t>
    </dgm:pt>
    <dgm:pt modelId="{DB43B819-D196-44C2-BD35-1A26F4D2F4C5}" type="sibTrans" cxnId="{C5A0CF0C-68E7-4B7E-AA4F-66619E3EBFAB}">
      <dgm:prSet/>
      <dgm:spPr/>
      <dgm:t>
        <a:bodyPr/>
        <a:lstStyle/>
        <a:p>
          <a:endParaRPr lang="en-US"/>
        </a:p>
      </dgm:t>
    </dgm:pt>
    <dgm:pt modelId="{0165C9E5-9D71-41DB-9806-D4E9838B93BA}">
      <dgm:prSet/>
      <dgm:spPr/>
      <dgm:t>
        <a:bodyPr/>
        <a:lstStyle/>
        <a:p>
          <a:r>
            <a:rPr lang="en-US" b="1" dirty="0"/>
            <a:t>Eliminate plenary guardianship</a:t>
          </a:r>
        </a:p>
        <a:p>
          <a:r>
            <a:rPr lang="en-US" b="1" dirty="0"/>
            <a:t>Adopt Uniform Act</a:t>
          </a:r>
        </a:p>
      </dgm:t>
    </dgm:pt>
    <dgm:pt modelId="{A54CEF13-DB06-492D-AADF-E3B9335D5FDD}" type="parTrans" cxnId="{025C00C0-F463-47CB-A36D-F7EAB6B2F882}">
      <dgm:prSet/>
      <dgm:spPr/>
      <dgm:t>
        <a:bodyPr/>
        <a:lstStyle/>
        <a:p>
          <a:endParaRPr lang="en-US"/>
        </a:p>
      </dgm:t>
    </dgm:pt>
    <dgm:pt modelId="{98B7555A-C2F6-411A-A14F-2F5AC0A9CDB7}" type="sibTrans" cxnId="{025C00C0-F463-47CB-A36D-F7EAB6B2F882}">
      <dgm:prSet/>
      <dgm:spPr/>
      <dgm:t>
        <a:bodyPr/>
        <a:lstStyle/>
        <a:p>
          <a:endParaRPr lang="en-US"/>
        </a:p>
      </dgm:t>
    </dgm:pt>
    <dgm:pt modelId="{9479064E-0ABA-4854-9372-A07820AE44FF}">
      <dgm:prSet/>
      <dgm:spPr/>
      <dgm:t>
        <a:bodyPr/>
        <a:lstStyle/>
        <a:p>
          <a:endParaRPr lang="en-US" dirty="0"/>
        </a:p>
      </dgm:t>
    </dgm:pt>
    <dgm:pt modelId="{DC79089A-DD03-41EA-A0C3-36FF74BDECFA}" type="parTrans" cxnId="{6B4B7087-D6E0-4A7E-BB1F-5F58565EA25B}">
      <dgm:prSet/>
      <dgm:spPr/>
      <dgm:t>
        <a:bodyPr/>
        <a:lstStyle/>
        <a:p>
          <a:endParaRPr lang="en-US"/>
        </a:p>
      </dgm:t>
    </dgm:pt>
    <dgm:pt modelId="{4C81B09F-95A6-4311-A2A9-B34940671117}" type="sibTrans" cxnId="{6B4B7087-D6E0-4A7E-BB1F-5F58565EA25B}">
      <dgm:prSet/>
      <dgm:spPr/>
      <dgm:t>
        <a:bodyPr/>
        <a:lstStyle/>
        <a:p>
          <a:endParaRPr lang="en-US"/>
        </a:p>
      </dgm:t>
    </dgm:pt>
    <dgm:pt modelId="{1E1990E4-DE86-4CA5-BF11-E1D6CE09E117}" type="pres">
      <dgm:prSet presAssocID="{B05500E7-D43D-4300-9A54-C57DE656B014}" presName="vert0" presStyleCnt="0">
        <dgm:presLayoutVars>
          <dgm:dir/>
          <dgm:animOne val="branch"/>
          <dgm:animLvl val="lvl"/>
        </dgm:presLayoutVars>
      </dgm:prSet>
      <dgm:spPr/>
    </dgm:pt>
    <dgm:pt modelId="{71233390-07BA-4CEB-B486-D3CBD3EA55E7}" type="pres">
      <dgm:prSet presAssocID="{5679B4DF-453A-4F0C-85A7-17D89524B792}" presName="thickLine" presStyleLbl="alignNode1" presStyleIdx="0" presStyleCnt="6"/>
      <dgm:spPr/>
    </dgm:pt>
    <dgm:pt modelId="{CEF21049-E99E-4340-9EF0-AF1A5EA6514C}" type="pres">
      <dgm:prSet presAssocID="{5679B4DF-453A-4F0C-85A7-17D89524B792}" presName="horz1" presStyleCnt="0"/>
      <dgm:spPr/>
    </dgm:pt>
    <dgm:pt modelId="{9984E2DD-E129-40C5-A12E-BBCCAB4726D0}" type="pres">
      <dgm:prSet presAssocID="{5679B4DF-453A-4F0C-85A7-17D89524B792}" presName="tx1" presStyleLbl="revTx" presStyleIdx="0" presStyleCnt="6"/>
      <dgm:spPr/>
    </dgm:pt>
    <dgm:pt modelId="{66310278-933B-4AF3-8120-4CC8B4C7DDD9}" type="pres">
      <dgm:prSet presAssocID="{5679B4DF-453A-4F0C-85A7-17D89524B792}" presName="vert1" presStyleCnt="0"/>
      <dgm:spPr/>
    </dgm:pt>
    <dgm:pt modelId="{43866F40-BE18-4549-AEDB-47CF69679518}" type="pres">
      <dgm:prSet presAssocID="{BF722107-E846-43EF-9131-A8C06BD6749B}" presName="thickLine" presStyleLbl="alignNode1" presStyleIdx="1" presStyleCnt="6"/>
      <dgm:spPr/>
    </dgm:pt>
    <dgm:pt modelId="{C90C7658-E0F3-411C-B66D-0A76B52625FB}" type="pres">
      <dgm:prSet presAssocID="{BF722107-E846-43EF-9131-A8C06BD6749B}" presName="horz1" presStyleCnt="0"/>
      <dgm:spPr/>
    </dgm:pt>
    <dgm:pt modelId="{9E762F4F-E327-4CA0-855D-710A5719FB01}" type="pres">
      <dgm:prSet presAssocID="{BF722107-E846-43EF-9131-A8C06BD6749B}" presName="tx1" presStyleLbl="revTx" presStyleIdx="1" presStyleCnt="6" custLinFactNeighborX="-180" custLinFactNeighborY="-9091"/>
      <dgm:spPr/>
    </dgm:pt>
    <dgm:pt modelId="{157AC43D-354E-4D71-BB02-E26876336515}" type="pres">
      <dgm:prSet presAssocID="{BF722107-E846-43EF-9131-A8C06BD6749B}" presName="vert1" presStyleCnt="0"/>
      <dgm:spPr/>
    </dgm:pt>
    <dgm:pt modelId="{5E8255EA-FD3E-459A-88D9-7E4958A0A3A7}" type="pres">
      <dgm:prSet presAssocID="{BB8ECCA2-A704-4E3E-AA35-F2953E28006B}" presName="thickLine" presStyleLbl="alignNode1" presStyleIdx="2" presStyleCnt="6"/>
      <dgm:spPr/>
    </dgm:pt>
    <dgm:pt modelId="{06AF0361-B4A6-449C-A0B6-FC4285EB6F31}" type="pres">
      <dgm:prSet presAssocID="{BB8ECCA2-A704-4E3E-AA35-F2953E28006B}" presName="horz1" presStyleCnt="0"/>
      <dgm:spPr/>
    </dgm:pt>
    <dgm:pt modelId="{D926D4DF-3461-4CD6-8667-F53CF59FC080}" type="pres">
      <dgm:prSet presAssocID="{BB8ECCA2-A704-4E3E-AA35-F2953E28006B}" presName="tx1" presStyleLbl="revTx" presStyleIdx="2" presStyleCnt="6"/>
      <dgm:spPr/>
    </dgm:pt>
    <dgm:pt modelId="{1CA9A1F3-A429-4184-9D0E-CB0033322987}" type="pres">
      <dgm:prSet presAssocID="{BB8ECCA2-A704-4E3E-AA35-F2953E28006B}" presName="vert1" presStyleCnt="0"/>
      <dgm:spPr/>
    </dgm:pt>
    <dgm:pt modelId="{4685506D-C3D6-4834-A449-FC55495E1C91}" type="pres">
      <dgm:prSet presAssocID="{C4C07654-68A4-4487-B7A4-BE19D97ACA21}" presName="thickLine" presStyleLbl="alignNode1" presStyleIdx="3" presStyleCnt="6"/>
      <dgm:spPr/>
    </dgm:pt>
    <dgm:pt modelId="{EBDEA5B8-3C54-445D-981E-5C6DE02BD112}" type="pres">
      <dgm:prSet presAssocID="{C4C07654-68A4-4487-B7A4-BE19D97ACA21}" presName="horz1" presStyleCnt="0"/>
      <dgm:spPr/>
    </dgm:pt>
    <dgm:pt modelId="{F67792BA-A8F5-4B0B-AC3C-D1397A0D4CDF}" type="pres">
      <dgm:prSet presAssocID="{C4C07654-68A4-4487-B7A4-BE19D97ACA21}" presName="tx1" presStyleLbl="revTx" presStyleIdx="3" presStyleCnt="6"/>
      <dgm:spPr/>
    </dgm:pt>
    <dgm:pt modelId="{5FAA4BE3-B798-4772-8ADE-86065646B73B}" type="pres">
      <dgm:prSet presAssocID="{C4C07654-68A4-4487-B7A4-BE19D97ACA21}" presName="vert1" presStyleCnt="0"/>
      <dgm:spPr/>
    </dgm:pt>
    <dgm:pt modelId="{7EFD9679-7747-41B9-8DCD-82B2B4A687C4}" type="pres">
      <dgm:prSet presAssocID="{0165C9E5-9D71-41DB-9806-D4E9838B93BA}" presName="thickLine" presStyleLbl="alignNode1" presStyleIdx="4" presStyleCnt="6"/>
      <dgm:spPr/>
    </dgm:pt>
    <dgm:pt modelId="{B299827C-ECCE-471B-BCD2-A0844AD234DD}" type="pres">
      <dgm:prSet presAssocID="{0165C9E5-9D71-41DB-9806-D4E9838B93BA}" presName="horz1" presStyleCnt="0"/>
      <dgm:spPr/>
    </dgm:pt>
    <dgm:pt modelId="{169F9087-A1F7-4569-98C0-8392887F9670}" type="pres">
      <dgm:prSet presAssocID="{0165C9E5-9D71-41DB-9806-D4E9838B93BA}" presName="tx1" presStyleLbl="revTx" presStyleIdx="4" presStyleCnt="6"/>
      <dgm:spPr/>
    </dgm:pt>
    <dgm:pt modelId="{69180387-2070-49DE-9C9A-4A42910036E8}" type="pres">
      <dgm:prSet presAssocID="{0165C9E5-9D71-41DB-9806-D4E9838B93BA}" presName="vert1" presStyleCnt="0"/>
      <dgm:spPr/>
    </dgm:pt>
    <dgm:pt modelId="{CF6B643C-C20F-4650-812C-76C0A11F5803}" type="pres">
      <dgm:prSet presAssocID="{9479064E-0ABA-4854-9372-A07820AE44FF}" presName="thickLine" presStyleLbl="alignNode1" presStyleIdx="5" presStyleCnt="6"/>
      <dgm:spPr/>
    </dgm:pt>
    <dgm:pt modelId="{7DCCA9CA-7F0A-45CB-9CD8-E0E0E966D09A}" type="pres">
      <dgm:prSet presAssocID="{9479064E-0ABA-4854-9372-A07820AE44FF}" presName="horz1" presStyleCnt="0"/>
      <dgm:spPr/>
    </dgm:pt>
    <dgm:pt modelId="{C7D4FF2B-F0AA-4608-93B7-8B6ED2E9FBDE}" type="pres">
      <dgm:prSet presAssocID="{9479064E-0ABA-4854-9372-A07820AE44FF}" presName="tx1" presStyleLbl="revTx" presStyleIdx="5" presStyleCnt="6"/>
      <dgm:spPr/>
    </dgm:pt>
    <dgm:pt modelId="{0AA0FBC6-9E22-4475-A530-438AD7D2F7FC}" type="pres">
      <dgm:prSet presAssocID="{9479064E-0ABA-4854-9372-A07820AE44FF}" presName="vert1" presStyleCnt="0"/>
      <dgm:spPr/>
    </dgm:pt>
  </dgm:ptLst>
  <dgm:cxnLst>
    <dgm:cxn modelId="{307E2103-CDFE-4086-9F6D-7F70C31FCBA8}" srcId="{B05500E7-D43D-4300-9A54-C57DE656B014}" destId="{5679B4DF-453A-4F0C-85A7-17D89524B792}" srcOrd="0" destOrd="0" parTransId="{C2422A5C-C45C-46B9-8147-7C3734E0D22E}" sibTransId="{631DE2CC-1F1E-47BE-964D-A1DC79E053C8}"/>
    <dgm:cxn modelId="{C5A0CF0C-68E7-4B7E-AA4F-66619E3EBFAB}" srcId="{B05500E7-D43D-4300-9A54-C57DE656B014}" destId="{C4C07654-68A4-4487-B7A4-BE19D97ACA21}" srcOrd="3" destOrd="0" parTransId="{703C9920-46B4-4C60-9094-F73902820321}" sibTransId="{DB43B819-D196-44C2-BD35-1A26F4D2F4C5}"/>
    <dgm:cxn modelId="{BF0A890E-1FDD-4701-BA4A-077AF79332D4}" type="presOf" srcId="{9479064E-0ABA-4854-9372-A07820AE44FF}" destId="{C7D4FF2B-F0AA-4608-93B7-8B6ED2E9FBDE}" srcOrd="0" destOrd="0" presId="urn:microsoft.com/office/officeart/2008/layout/LinedList"/>
    <dgm:cxn modelId="{9445BA18-8E32-4D68-B0F3-F3D1B41FAE45}" type="presOf" srcId="{C4C07654-68A4-4487-B7A4-BE19D97ACA21}" destId="{F67792BA-A8F5-4B0B-AC3C-D1397A0D4CDF}" srcOrd="0" destOrd="0" presId="urn:microsoft.com/office/officeart/2008/layout/LinedList"/>
    <dgm:cxn modelId="{89C51550-B428-4780-9ED1-8D47084BACDE}" srcId="{B05500E7-D43D-4300-9A54-C57DE656B014}" destId="{BF722107-E846-43EF-9131-A8C06BD6749B}" srcOrd="1" destOrd="0" parTransId="{80FB8337-B04E-4A0A-8E1E-DEC19FA7B656}" sibTransId="{BB96F62E-F2A5-474A-BB77-103D36BA9A6F}"/>
    <dgm:cxn modelId="{B4651C78-4F62-4879-B322-63780AD7C7B5}" type="presOf" srcId="{0165C9E5-9D71-41DB-9806-D4E9838B93BA}" destId="{169F9087-A1F7-4569-98C0-8392887F9670}" srcOrd="0" destOrd="0" presId="urn:microsoft.com/office/officeart/2008/layout/LinedList"/>
    <dgm:cxn modelId="{6B4B7087-D6E0-4A7E-BB1F-5F58565EA25B}" srcId="{B05500E7-D43D-4300-9A54-C57DE656B014}" destId="{9479064E-0ABA-4854-9372-A07820AE44FF}" srcOrd="5" destOrd="0" parTransId="{DC79089A-DD03-41EA-A0C3-36FF74BDECFA}" sibTransId="{4C81B09F-95A6-4311-A2A9-B34940671117}"/>
    <dgm:cxn modelId="{EF6EA2B5-091C-4229-A799-1044317AEDB9}" type="presOf" srcId="{BB8ECCA2-A704-4E3E-AA35-F2953E28006B}" destId="{D926D4DF-3461-4CD6-8667-F53CF59FC080}" srcOrd="0" destOrd="0" presId="urn:microsoft.com/office/officeart/2008/layout/LinedList"/>
    <dgm:cxn modelId="{025C00C0-F463-47CB-A36D-F7EAB6B2F882}" srcId="{B05500E7-D43D-4300-9A54-C57DE656B014}" destId="{0165C9E5-9D71-41DB-9806-D4E9838B93BA}" srcOrd="4" destOrd="0" parTransId="{A54CEF13-DB06-492D-AADF-E3B9335D5FDD}" sibTransId="{98B7555A-C2F6-411A-A14F-2F5AC0A9CDB7}"/>
    <dgm:cxn modelId="{D4565ACF-73C1-4048-8340-48C1ABB1F3B0}" type="presOf" srcId="{5679B4DF-453A-4F0C-85A7-17D89524B792}" destId="{9984E2DD-E129-40C5-A12E-BBCCAB4726D0}" srcOrd="0" destOrd="0" presId="urn:microsoft.com/office/officeart/2008/layout/LinedList"/>
    <dgm:cxn modelId="{3C012AD6-5C63-437C-8565-5B9EE854F92C}" type="presOf" srcId="{B05500E7-D43D-4300-9A54-C57DE656B014}" destId="{1E1990E4-DE86-4CA5-BF11-E1D6CE09E117}" srcOrd="0" destOrd="0" presId="urn:microsoft.com/office/officeart/2008/layout/LinedList"/>
    <dgm:cxn modelId="{379ED2E6-FA09-4D76-B986-2122818DC6C5}" srcId="{B05500E7-D43D-4300-9A54-C57DE656B014}" destId="{BB8ECCA2-A704-4E3E-AA35-F2953E28006B}" srcOrd="2" destOrd="0" parTransId="{8EFEBD7B-04E3-43A6-B35C-3D7CD1F5E4E2}" sibTransId="{8DAE79BD-01CC-468F-A4FE-5C98AB025C1A}"/>
    <dgm:cxn modelId="{01488BF5-CFA8-454B-85FC-AE8B7151ED8D}" type="presOf" srcId="{BF722107-E846-43EF-9131-A8C06BD6749B}" destId="{9E762F4F-E327-4CA0-855D-710A5719FB01}" srcOrd="0" destOrd="0" presId="urn:microsoft.com/office/officeart/2008/layout/LinedList"/>
    <dgm:cxn modelId="{4BB3D4F5-7F80-47C8-9C8A-DE8FBAB2CB0D}" type="presParOf" srcId="{1E1990E4-DE86-4CA5-BF11-E1D6CE09E117}" destId="{71233390-07BA-4CEB-B486-D3CBD3EA55E7}" srcOrd="0" destOrd="0" presId="urn:microsoft.com/office/officeart/2008/layout/LinedList"/>
    <dgm:cxn modelId="{1EDAE86B-FF1D-4C0B-956D-6AD984ECD230}" type="presParOf" srcId="{1E1990E4-DE86-4CA5-BF11-E1D6CE09E117}" destId="{CEF21049-E99E-4340-9EF0-AF1A5EA6514C}" srcOrd="1" destOrd="0" presId="urn:microsoft.com/office/officeart/2008/layout/LinedList"/>
    <dgm:cxn modelId="{9D9F92CB-D383-4042-B90E-C7F39BEC3ED4}" type="presParOf" srcId="{CEF21049-E99E-4340-9EF0-AF1A5EA6514C}" destId="{9984E2DD-E129-40C5-A12E-BBCCAB4726D0}" srcOrd="0" destOrd="0" presId="urn:microsoft.com/office/officeart/2008/layout/LinedList"/>
    <dgm:cxn modelId="{F300BDA2-2FEB-4317-BEFA-5EF51DE77D59}" type="presParOf" srcId="{CEF21049-E99E-4340-9EF0-AF1A5EA6514C}" destId="{66310278-933B-4AF3-8120-4CC8B4C7DDD9}" srcOrd="1" destOrd="0" presId="urn:microsoft.com/office/officeart/2008/layout/LinedList"/>
    <dgm:cxn modelId="{93698745-C586-4481-A7DA-BCFF150FF826}" type="presParOf" srcId="{1E1990E4-DE86-4CA5-BF11-E1D6CE09E117}" destId="{43866F40-BE18-4549-AEDB-47CF69679518}" srcOrd="2" destOrd="0" presId="urn:microsoft.com/office/officeart/2008/layout/LinedList"/>
    <dgm:cxn modelId="{94649943-C602-4071-A6C7-E243A22EC839}" type="presParOf" srcId="{1E1990E4-DE86-4CA5-BF11-E1D6CE09E117}" destId="{C90C7658-E0F3-411C-B66D-0A76B52625FB}" srcOrd="3" destOrd="0" presId="urn:microsoft.com/office/officeart/2008/layout/LinedList"/>
    <dgm:cxn modelId="{FAA78992-B5EF-48BC-8D46-647E50021CF0}" type="presParOf" srcId="{C90C7658-E0F3-411C-B66D-0A76B52625FB}" destId="{9E762F4F-E327-4CA0-855D-710A5719FB01}" srcOrd="0" destOrd="0" presId="urn:microsoft.com/office/officeart/2008/layout/LinedList"/>
    <dgm:cxn modelId="{2C138952-DB4C-47D5-AF90-B3A94DB3240E}" type="presParOf" srcId="{C90C7658-E0F3-411C-B66D-0A76B52625FB}" destId="{157AC43D-354E-4D71-BB02-E26876336515}" srcOrd="1" destOrd="0" presId="urn:microsoft.com/office/officeart/2008/layout/LinedList"/>
    <dgm:cxn modelId="{8AC42E1C-028D-4C05-B0EE-2DB5D5BE966F}" type="presParOf" srcId="{1E1990E4-DE86-4CA5-BF11-E1D6CE09E117}" destId="{5E8255EA-FD3E-459A-88D9-7E4958A0A3A7}" srcOrd="4" destOrd="0" presId="urn:microsoft.com/office/officeart/2008/layout/LinedList"/>
    <dgm:cxn modelId="{37C800B3-F9AF-4364-810D-F35A4551622D}" type="presParOf" srcId="{1E1990E4-DE86-4CA5-BF11-E1D6CE09E117}" destId="{06AF0361-B4A6-449C-A0B6-FC4285EB6F31}" srcOrd="5" destOrd="0" presId="urn:microsoft.com/office/officeart/2008/layout/LinedList"/>
    <dgm:cxn modelId="{C5B7495B-87CE-455A-847A-2A65A039ED5A}" type="presParOf" srcId="{06AF0361-B4A6-449C-A0B6-FC4285EB6F31}" destId="{D926D4DF-3461-4CD6-8667-F53CF59FC080}" srcOrd="0" destOrd="0" presId="urn:microsoft.com/office/officeart/2008/layout/LinedList"/>
    <dgm:cxn modelId="{3B2A6B86-1C2D-4CF4-9696-922F955E50AE}" type="presParOf" srcId="{06AF0361-B4A6-449C-A0B6-FC4285EB6F31}" destId="{1CA9A1F3-A429-4184-9D0E-CB0033322987}" srcOrd="1" destOrd="0" presId="urn:microsoft.com/office/officeart/2008/layout/LinedList"/>
    <dgm:cxn modelId="{897E31BA-D3EC-417A-9FB3-7CA0ED146E6F}" type="presParOf" srcId="{1E1990E4-DE86-4CA5-BF11-E1D6CE09E117}" destId="{4685506D-C3D6-4834-A449-FC55495E1C91}" srcOrd="6" destOrd="0" presId="urn:microsoft.com/office/officeart/2008/layout/LinedList"/>
    <dgm:cxn modelId="{EDCD9D63-28BD-40B9-A3D2-E3FA60C4FC54}" type="presParOf" srcId="{1E1990E4-DE86-4CA5-BF11-E1D6CE09E117}" destId="{EBDEA5B8-3C54-445D-981E-5C6DE02BD112}" srcOrd="7" destOrd="0" presId="urn:microsoft.com/office/officeart/2008/layout/LinedList"/>
    <dgm:cxn modelId="{D3E8138A-7AB6-4B83-A751-4F4D7C45BC77}" type="presParOf" srcId="{EBDEA5B8-3C54-445D-981E-5C6DE02BD112}" destId="{F67792BA-A8F5-4B0B-AC3C-D1397A0D4CDF}" srcOrd="0" destOrd="0" presId="urn:microsoft.com/office/officeart/2008/layout/LinedList"/>
    <dgm:cxn modelId="{50B0569C-FC10-448C-90F6-0DE12BC5DDC9}" type="presParOf" srcId="{EBDEA5B8-3C54-445D-981E-5C6DE02BD112}" destId="{5FAA4BE3-B798-4772-8ADE-86065646B73B}" srcOrd="1" destOrd="0" presId="urn:microsoft.com/office/officeart/2008/layout/LinedList"/>
    <dgm:cxn modelId="{659C89F2-84DF-4EB9-A802-C134BB88411E}" type="presParOf" srcId="{1E1990E4-DE86-4CA5-BF11-E1D6CE09E117}" destId="{7EFD9679-7747-41B9-8DCD-82B2B4A687C4}" srcOrd="8" destOrd="0" presId="urn:microsoft.com/office/officeart/2008/layout/LinedList"/>
    <dgm:cxn modelId="{82162BA9-AFAE-40B4-B287-083F372EAF2D}" type="presParOf" srcId="{1E1990E4-DE86-4CA5-BF11-E1D6CE09E117}" destId="{B299827C-ECCE-471B-BCD2-A0844AD234DD}" srcOrd="9" destOrd="0" presId="urn:microsoft.com/office/officeart/2008/layout/LinedList"/>
    <dgm:cxn modelId="{1591419F-B5C5-4D3D-B3B7-15C268BC1576}" type="presParOf" srcId="{B299827C-ECCE-471B-BCD2-A0844AD234DD}" destId="{169F9087-A1F7-4569-98C0-8392887F9670}" srcOrd="0" destOrd="0" presId="urn:microsoft.com/office/officeart/2008/layout/LinedList"/>
    <dgm:cxn modelId="{1FF3AA28-C86E-4DAB-9546-93AE12E7FF29}" type="presParOf" srcId="{B299827C-ECCE-471B-BCD2-A0844AD234DD}" destId="{69180387-2070-49DE-9C9A-4A42910036E8}" srcOrd="1" destOrd="0" presId="urn:microsoft.com/office/officeart/2008/layout/LinedList"/>
    <dgm:cxn modelId="{19C76EB9-68E5-4631-BDF5-6FCB73E4B7E8}" type="presParOf" srcId="{1E1990E4-DE86-4CA5-BF11-E1D6CE09E117}" destId="{CF6B643C-C20F-4650-812C-76C0A11F5803}" srcOrd="10" destOrd="0" presId="urn:microsoft.com/office/officeart/2008/layout/LinedList"/>
    <dgm:cxn modelId="{BA225E6B-65AB-418E-8717-E87D697C5FBD}" type="presParOf" srcId="{1E1990E4-DE86-4CA5-BF11-E1D6CE09E117}" destId="{7DCCA9CA-7F0A-45CB-9CD8-E0E0E966D09A}" srcOrd="11" destOrd="0" presId="urn:microsoft.com/office/officeart/2008/layout/LinedList"/>
    <dgm:cxn modelId="{22F1DE07-BD1D-4E92-B831-52B215780869}" type="presParOf" srcId="{7DCCA9CA-7F0A-45CB-9CD8-E0E0E966D09A}" destId="{C7D4FF2B-F0AA-4608-93B7-8B6ED2E9FBDE}" srcOrd="0" destOrd="0" presId="urn:microsoft.com/office/officeart/2008/layout/LinedList"/>
    <dgm:cxn modelId="{3031EEB7-F1C6-40C9-849E-B8955A17721F}" type="presParOf" srcId="{7DCCA9CA-7F0A-45CB-9CD8-E0E0E966D09A}" destId="{0AA0FBC6-9E22-4475-A530-438AD7D2F7F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8F961C1-3A1A-463D-9157-83D3A43FDFAC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3CF9D2B-A9A0-45BD-AFC1-9FBF786BBF8D}">
      <dgm:prSet/>
      <dgm:spPr/>
      <dgm:t>
        <a:bodyPr/>
        <a:lstStyle/>
        <a:p>
          <a:r>
            <a:rPr lang="en-US"/>
            <a:t>Do not interfere</a:t>
          </a:r>
        </a:p>
      </dgm:t>
    </dgm:pt>
    <dgm:pt modelId="{9D49D2FC-029C-4FE8-B275-A7A09F8CEED2}" type="parTrans" cxnId="{B6A07314-0921-481E-9E67-56EDB06DFBA4}">
      <dgm:prSet/>
      <dgm:spPr/>
      <dgm:t>
        <a:bodyPr/>
        <a:lstStyle/>
        <a:p>
          <a:endParaRPr lang="en-US"/>
        </a:p>
      </dgm:t>
    </dgm:pt>
    <dgm:pt modelId="{2DBECCF3-B544-470A-896B-477228B63DCC}" type="sibTrans" cxnId="{B6A07314-0921-481E-9E67-56EDB06DFBA4}">
      <dgm:prSet/>
      <dgm:spPr/>
      <dgm:t>
        <a:bodyPr/>
        <a:lstStyle/>
        <a:p>
          <a:endParaRPr lang="en-US"/>
        </a:p>
      </dgm:t>
    </dgm:pt>
    <dgm:pt modelId="{65E2AB9B-402A-44F3-B145-94762F8D26D1}">
      <dgm:prSet custT="1"/>
      <dgm:spPr/>
      <dgm:t>
        <a:bodyPr/>
        <a:lstStyle/>
        <a:p>
          <a:r>
            <a:rPr lang="en-US" sz="2400" dirty="0"/>
            <a:t>Do not interfere with relationships unless </a:t>
          </a:r>
          <a:r>
            <a:rPr lang="en-US" sz="2400" u="sng" dirty="0"/>
            <a:t>substantial</a:t>
          </a:r>
          <a:r>
            <a:rPr lang="en-US" sz="2400" dirty="0"/>
            <a:t> harm</a:t>
          </a:r>
        </a:p>
      </dgm:t>
    </dgm:pt>
    <dgm:pt modelId="{5E929833-E9B5-4B45-92FC-3505DC3836EF}" type="parTrans" cxnId="{32132196-BFAF-4462-818F-3B98FC9EDA20}">
      <dgm:prSet/>
      <dgm:spPr/>
      <dgm:t>
        <a:bodyPr/>
        <a:lstStyle/>
        <a:p>
          <a:endParaRPr lang="en-US"/>
        </a:p>
      </dgm:t>
    </dgm:pt>
    <dgm:pt modelId="{D501EDEC-6EF1-48C4-AC09-2A65A9DA1142}" type="sibTrans" cxnId="{32132196-BFAF-4462-818F-3B98FC9EDA20}">
      <dgm:prSet/>
      <dgm:spPr/>
      <dgm:t>
        <a:bodyPr/>
        <a:lstStyle/>
        <a:p>
          <a:endParaRPr lang="en-US"/>
        </a:p>
      </dgm:t>
    </dgm:pt>
    <dgm:pt modelId="{A9BE5188-C0D1-4C98-A6B7-89725FEAB4FE}">
      <dgm:prSet/>
      <dgm:spPr/>
      <dgm:t>
        <a:bodyPr/>
        <a:lstStyle/>
        <a:p>
          <a:r>
            <a:rPr lang="en-US"/>
            <a:t>Get</a:t>
          </a:r>
        </a:p>
      </dgm:t>
    </dgm:pt>
    <dgm:pt modelId="{6FC34410-A827-4C85-9C3E-CB6CB1B42E9C}" type="parTrans" cxnId="{5B24A848-2CED-4A12-919E-9E95045B42D8}">
      <dgm:prSet/>
      <dgm:spPr/>
      <dgm:t>
        <a:bodyPr/>
        <a:lstStyle/>
        <a:p>
          <a:endParaRPr lang="en-US"/>
        </a:p>
      </dgm:t>
    </dgm:pt>
    <dgm:pt modelId="{7C25BBD5-C815-4B9C-A9C8-F7A48DD0FB37}" type="sibTrans" cxnId="{5B24A848-2CED-4A12-919E-9E95045B42D8}">
      <dgm:prSet/>
      <dgm:spPr/>
      <dgm:t>
        <a:bodyPr/>
        <a:lstStyle/>
        <a:p>
          <a:endParaRPr lang="en-US"/>
        </a:p>
      </dgm:t>
    </dgm:pt>
    <dgm:pt modelId="{378F9539-50CA-4C5C-98D4-C1E38B7964A7}">
      <dgm:prSet custT="1"/>
      <dgm:spPr/>
      <dgm:t>
        <a:bodyPr/>
        <a:lstStyle/>
        <a:p>
          <a:r>
            <a:rPr lang="en-US" sz="2400" dirty="0"/>
            <a:t>Get court approval for restrictions on family visits (more than 7 days) or friends (60 days) </a:t>
          </a:r>
        </a:p>
      </dgm:t>
    </dgm:pt>
    <dgm:pt modelId="{BFF7282C-4FD0-4819-9ECC-4FA1A0A3E372}" type="parTrans" cxnId="{B6626B67-5D1F-4EF0-B6A7-D9D1215439D6}">
      <dgm:prSet/>
      <dgm:spPr/>
      <dgm:t>
        <a:bodyPr/>
        <a:lstStyle/>
        <a:p>
          <a:endParaRPr lang="en-US"/>
        </a:p>
      </dgm:t>
    </dgm:pt>
    <dgm:pt modelId="{163FA0AF-0BFB-4EC4-B4D7-F18EB9C742C1}" type="sibTrans" cxnId="{B6626B67-5D1F-4EF0-B6A7-D9D1215439D6}">
      <dgm:prSet/>
      <dgm:spPr/>
      <dgm:t>
        <a:bodyPr/>
        <a:lstStyle/>
        <a:p>
          <a:endParaRPr lang="en-US"/>
        </a:p>
      </dgm:t>
    </dgm:pt>
    <dgm:pt modelId="{84F1D2BF-CEB3-49D1-A910-2D5A4EFB7F94}">
      <dgm:prSet/>
      <dgm:spPr/>
      <dgm:t>
        <a:bodyPr/>
        <a:lstStyle/>
        <a:p>
          <a:r>
            <a:rPr lang="en-US"/>
            <a:t>Prioritize</a:t>
          </a:r>
        </a:p>
      </dgm:t>
    </dgm:pt>
    <dgm:pt modelId="{8BF7594E-A7F2-40E9-9E75-9F775C699066}" type="parTrans" cxnId="{0E52FC20-EAF9-463E-942C-2994B4C76300}">
      <dgm:prSet/>
      <dgm:spPr/>
      <dgm:t>
        <a:bodyPr/>
        <a:lstStyle/>
        <a:p>
          <a:endParaRPr lang="en-US"/>
        </a:p>
      </dgm:t>
    </dgm:pt>
    <dgm:pt modelId="{2001DFB8-32C1-4C3A-88B4-9D5EF0D163DD}" type="sibTrans" cxnId="{0E52FC20-EAF9-463E-942C-2994B4C76300}">
      <dgm:prSet/>
      <dgm:spPr/>
      <dgm:t>
        <a:bodyPr/>
        <a:lstStyle/>
        <a:p>
          <a:endParaRPr lang="en-US"/>
        </a:p>
      </dgm:t>
    </dgm:pt>
    <dgm:pt modelId="{579AF68B-375C-4CB7-9178-00E0EE7B71A3}">
      <dgm:prSet custT="1"/>
      <dgm:spPr/>
      <dgm:t>
        <a:bodyPr/>
        <a:lstStyle/>
        <a:p>
          <a:r>
            <a:rPr lang="en-US" sz="2400" dirty="0"/>
            <a:t>Prioritize person’s current needs over “heirs”</a:t>
          </a:r>
        </a:p>
      </dgm:t>
    </dgm:pt>
    <dgm:pt modelId="{69DAF524-2274-4629-AFD8-CA2880FC0092}" type="parTrans" cxnId="{E6B4E6E5-5F1A-4B93-A4C4-B59391A74B18}">
      <dgm:prSet/>
      <dgm:spPr/>
      <dgm:t>
        <a:bodyPr/>
        <a:lstStyle/>
        <a:p>
          <a:endParaRPr lang="en-US"/>
        </a:p>
      </dgm:t>
    </dgm:pt>
    <dgm:pt modelId="{A74812EB-DB85-4025-BB74-83BC8601EACC}" type="sibTrans" cxnId="{E6B4E6E5-5F1A-4B93-A4C4-B59391A74B18}">
      <dgm:prSet/>
      <dgm:spPr/>
      <dgm:t>
        <a:bodyPr/>
        <a:lstStyle/>
        <a:p>
          <a:endParaRPr lang="en-US"/>
        </a:p>
      </dgm:t>
    </dgm:pt>
    <dgm:pt modelId="{5BD09035-C713-40B7-AD46-9274444C4221}">
      <dgm:prSet/>
      <dgm:spPr/>
      <dgm:t>
        <a:bodyPr/>
        <a:lstStyle/>
        <a:p>
          <a:r>
            <a:rPr lang="en-US"/>
            <a:t>Use</a:t>
          </a:r>
        </a:p>
      </dgm:t>
    </dgm:pt>
    <dgm:pt modelId="{1C8DE308-4C8B-470C-8467-A3663E1DB1A4}" type="parTrans" cxnId="{A6D449BF-93E8-4F61-BE4E-BBF53939C6AE}">
      <dgm:prSet/>
      <dgm:spPr/>
      <dgm:t>
        <a:bodyPr/>
        <a:lstStyle/>
        <a:p>
          <a:endParaRPr lang="en-US"/>
        </a:p>
      </dgm:t>
    </dgm:pt>
    <dgm:pt modelId="{52C084FC-0D6A-4CB5-95B2-8CA1C220BA77}" type="sibTrans" cxnId="{A6D449BF-93E8-4F61-BE4E-BBF53939C6AE}">
      <dgm:prSet/>
      <dgm:spPr/>
      <dgm:t>
        <a:bodyPr/>
        <a:lstStyle/>
        <a:p>
          <a:endParaRPr lang="en-US"/>
        </a:p>
      </dgm:t>
    </dgm:pt>
    <dgm:pt modelId="{BC5107F7-ADC4-4A13-88FD-E89AA013EB35}">
      <dgm:prSet custT="1"/>
      <dgm:spPr/>
      <dgm:t>
        <a:bodyPr/>
        <a:lstStyle/>
        <a:p>
          <a:r>
            <a:rPr lang="en-US" sz="2400" dirty="0"/>
            <a:t>Use conflict resolution approaches</a:t>
          </a:r>
        </a:p>
      </dgm:t>
    </dgm:pt>
    <dgm:pt modelId="{CB106BB4-DEC4-42A1-894C-03DF0105DF56}" type="parTrans" cxnId="{49A2660D-EEE2-4D03-9BD3-0BE7AEFEC00F}">
      <dgm:prSet/>
      <dgm:spPr/>
      <dgm:t>
        <a:bodyPr/>
        <a:lstStyle/>
        <a:p>
          <a:endParaRPr lang="en-US"/>
        </a:p>
      </dgm:t>
    </dgm:pt>
    <dgm:pt modelId="{E8A0113C-232C-48D4-A447-0906AFB66583}" type="sibTrans" cxnId="{49A2660D-EEE2-4D03-9BD3-0BE7AEFEC00F}">
      <dgm:prSet/>
      <dgm:spPr/>
      <dgm:t>
        <a:bodyPr/>
        <a:lstStyle/>
        <a:p>
          <a:endParaRPr lang="en-US"/>
        </a:p>
      </dgm:t>
    </dgm:pt>
    <dgm:pt modelId="{4E3E44E6-2227-44B5-B693-2A6E2C116250}" type="pres">
      <dgm:prSet presAssocID="{38F961C1-3A1A-463D-9157-83D3A43FDFAC}" presName="Name0" presStyleCnt="0">
        <dgm:presLayoutVars>
          <dgm:dir/>
          <dgm:animLvl val="lvl"/>
          <dgm:resizeHandles val="exact"/>
        </dgm:presLayoutVars>
      </dgm:prSet>
      <dgm:spPr/>
    </dgm:pt>
    <dgm:pt modelId="{9DCA6374-3EDE-4918-876A-82132DA996DB}" type="pres">
      <dgm:prSet presAssocID="{03CF9D2B-A9A0-45BD-AFC1-9FBF786BBF8D}" presName="linNode" presStyleCnt="0"/>
      <dgm:spPr/>
    </dgm:pt>
    <dgm:pt modelId="{EE2E810B-704D-45D7-AD27-F846AD3A7DCA}" type="pres">
      <dgm:prSet presAssocID="{03CF9D2B-A9A0-45BD-AFC1-9FBF786BBF8D}" presName="parentText" presStyleLbl="alignNode1" presStyleIdx="0" presStyleCnt="4">
        <dgm:presLayoutVars>
          <dgm:chMax val="1"/>
          <dgm:bulletEnabled/>
        </dgm:presLayoutVars>
      </dgm:prSet>
      <dgm:spPr/>
    </dgm:pt>
    <dgm:pt modelId="{834E9AE2-0F56-4F6C-B15D-7772BDCFA935}" type="pres">
      <dgm:prSet presAssocID="{03CF9D2B-A9A0-45BD-AFC1-9FBF786BBF8D}" presName="descendantText" presStyleLbl="alignAccFollowNode1" presStyleIdx="0" presStyleCnt="4">
        <dgm:presLayoutVars>
          <dgm:bulletEnabled/>
        </dgm:presLayoutVars>
      </dgm:prSet>
      <dgm:spPr/>
    </dgm:pt>
    <dgm:pt modelId="{B6094FF1-320B-485D-BD89-251D16BC1E58}" type="pres">
      <dgm:prSet presAssocID="{2DBECCF3-B544-470A-896B-477228B63DCC}" presName="sp" presStyleCnt="0"/>
      <dgm:spPr/>
    </dgm:pt>
    <dgm:pt modelId="{3F399DF4-672B-447D-B268-4258D05920A2}" type="pres">
      <dgm:prSet presAssocID="{A9BE5188-C0D1-4C98-A6B7-89725FEAB4FE}" presName="linNode" presStyleCnt="0"/>
      <dgm:spPr/>
    </dgm:pt>
    <dgm:pt modelId="{8EB88887-FE77-4255-9662-8D455103B27D}" type="pres">
      <dgm:prSet presAssocID="{A9BE5188-C0D1-4C98-A6B7-89725FEAB4FE}" presName="parentText" presStyleLbl="alignNode1" presStyleIdx="1" presStyleCnt="4">
        <dgm:presLayoutVars>
          <dgm:chMax val="1"/>
          <dgm:bulletEnabled/>
        </dgm:presLayoutVars>
      </dgm:prSet>
      <dgm:spPr/>
    </dgm:pt>
    <dgm:pt modelId="{3E19C49E-94BE-4A37-A589-4B1299D43D8F}" type="pres">
      <dgm:prSet presAssocID="{A9BE5188-C0D1-4C98-A6B7-89725FEAB4FE}" presName="descendantText" presStyleLbl="alignAccFollowNode1" presStyleIdx="1" presStyleCnt="4">
        <dgm:presLayoutVars>
          <dgm:bulletEnabled/>
        </dgm:presLayoutVars>
      </dgm:prSet>
      <dgm:spPr/>
    </dgm:pt>
    <dgm:pt modelId="{E718FA9C-82D9-4901-83D9-F672A2EF4CB6}" type="pres">
      <dgm:prSet presAssocID="{7C25BBD5-C815-4B9C-A9C8-F7A48DD0FB37}" presName="sp" presStyleCnt="0"/>
      <dgm:spPr/>
    </dgm:pt>
    <dgm:pt modelId="{D7FC0D2A-2304-4FCF-BA0A-2020801D25D7}" type="pres">
      <dgm:prSet presAssocID="{84F1D2BF-CEB3-49D1-A910-2D5A4EFB7F94}" presName="linNode" presStyleCnt="0"/>
      <dgm:spPr/>
    </dgm:pt>
    <dgm:pt modelId="{6C768FA0-504C-4886-A603-26B5D44812EC}" type="pres">
      <dgm:prSet presAssocID="{84F1D2BF-CEB3-49D1-A910-2D5A4EFB7F94}" presName="parentText" presStyleLbl="alignNode1" presStyleIdx="2" presStyleCnt="4">
        <dgm:presLayoutVars>
          <dgm:chMax val="1"/>
          <dgm:bulletEnabled/>
        </dgm:presLayoutVars>
      </dgm:prSet>
      <dgm:spPr/>
    </dgm:pt>
    <dgm:pt modelId="{5277758C-4076-4D08-BEE4-0809B1315BAA}" type="pres">
      <dgm:prSet presAssocID="{84F1D2BF-CEB3-49D1-A910-2D5A4EFB7F94}" presName="descendantText" presStyleLbl="alignAccFollowNode1" presStyleIdx="2" presStyleCnt="4">
        <dgm:presLayoutVars>
          <dgm:bulletEnabled/>
        </dgm:presLayoutVars>
      </dgm:prSet>
      <dgm:spPr/>
    </dgm:pt>
    <dgm:pt modelId="{ECB7B0C5-1679-45B8-BBE5-735A2A5D8D71}" type="pres">
      <dgm:prSet presAssocID="{2001DFB8-32C1-4C3A-88B4-9D5EF0D163DD}" presName="sp" presStyleCnt="0"/>
      <dgm:spPr/>
    </dgm:pt>
    <dgm:pt modelId="{D0E85A2A-D542-488D-B6F0-78F8B02BC96F}" type="pres">
      <dgm:prSet presAssocID="{5BD09035-C713-40B7-AD46-9274444C4221}" presName="linNode" presStyleCnt="0"/>
      <dgm:spPr/>
    </dgm:pt>
    <dgm:pt modelId="{5CC73915-EBEF-4EE8-B17C-1FEF1463791A}" type="pres">
      <dgm:prSet presAssocID="{5BD09035-C713-40B7-AD46-9274444C4221}" presName="parentText" presStyleLbl="alignNode1" presStyleIdx="3" presStyleCnt="4">
        <dgm:presLayoutVars>
          <dgm:chMax val="1"/>
          <dgm:bulletEnabled/>
        </dgm:presLayoutVars>
      </dgm:prSet>
      <dgm:spPr/>
    </dgm:pt>
    <dgm:pt modelId="{4BE0757C-A1BD-40A2-B985-453630BF2AD6}" type="pres">
      <dgm:prSet presAssocID="{5BD09035-C713-40B7-AD46-9274444C4221}" presName="descendantText" presStyleLbl="alignAccFollowNode1" presStyleIdx="3" presStyleCnt="4">
        <dgm:presLayoutVars>
          <dgm:bulletEnabled/>
        </dgm:presLayoutVars>
      </dgm:prSet>
      <dgm:spPr/>
    </dgm:pt>
  </dgm:ptLst>
  <dgm:cxnLst>
    <dgm:cxn modelId="{49A2660D-EEE2-4D03-9BD3-0BE7AEFEC00F}" srcId="{5BD09035-C713-40B7-AD46-9274444C4221}" destId="{BC5107F7-ADC4-4A13-88FD-E89AA013EB35}" srcOrd="0" destOrd="0" parTransId="{CB106BB4-DEC4-42A1-894C-03DF0105DF56}" sibTransId="{E8A0113C-232C-48D4-A447-0906AFB66583}"/>
    <dgm:cxn modelId="{B6A07314-0921-481E-9E67-56EDB06DFBA4}" srcId="{38F961C1-3A1A-463D-9157-83D3A43FDFAC}" destId="{03CF9D2B-A9A0-45BD-AFC1-9FBF786BBF8D}" srcOrd="0" destOrd="0" parTransId="{9D49D2FC-029C-4FE8-B275-A7A09F8CEED2}" sibTransId="{2DBECCF3-B544-470A-896B-477228B63DCC}"/>
    <dgm:cxn modelId="{13464115-C700-485B-B3F1-92E25D331A52}" type="presOf" srcId="{03CF9D2B-A9A0-45BD-AFC1-9FBF786BBF8D}" destId="{EE2E810B-704D-45D7-AD27-F846AD3A7DCA}" srcOrd="0" destOrd="0" presId="urn:microsoft.com/office/officeart/2016/7/layout/VerticalSolidActionList"/>
    <dgm:cxn modelId="{0E52FC20-EAF9-463E-942C-2994B4C76300}" srcId="{38F961C1-3A1A-463D-9157-83D3A43FDFAC}" destId="{84F1D2BF-CEB3-49D1-A910-2D5A4EFB7F94}" srcOrd="2" destOrd="0" parTransId="{8BF7594E-A7F2-40E9-9E75-9F775C699066}" sibTransId="{2001DFB8-32C1-4C3A-88B4-9D5EF0D163DD}"/>
    <dgm:cxn modelId="{A97E9629-DCE8-452C-B6B6-39C4922DD7D6}" type="presOf" srcId="{378F9539-50CA-4C5C-98D4-C1E38B7964A7}" destId="{3E19C49E-94BE-4A37-A589-4B1299D43D8F}" srcOrd="0" destOrd="0" presId="urn:microsoft.com/office/officeart/2016/7/layout/VerticalSolidActionList"/>
    <dgm:cxn modelId="{CD93EF29-3AEB-4CDC-A10E-8A95D708496F}" type="presOf" srcId="{38F961C1-3A1A-463D-9157-83D3A43FDFAC}" destId="{4E3E44E6-2227-44B5-B693-2A6E2C116250}" srcOrd="0" destOrd="0" presId="urn:microsoft.com/office/officeart/2016/7/layout/VerticalSolidActionList"/>
    <dgm:cxn modelId="{0B87BB2E-1EEF-465E-A475-6EFC299418A3}" type="presOf" srcId="{BC5107F7-ADC4-4A13-88FD-E89AA013EB35}" destId="{4BE0757C-A1BD-40A2-B985-453630BF2AD6}" srcOrd="0" destOrd="0" presId="urn:microsoft.com/office/officeart/2016/7/layout/VerticalSolidActionList"/>
    <dgm:cxn modelId="{B6626B67-5D1F-4EF0-B6A7-D9D1215439D6}" srcId="{A9BE5188-C0D1-4C98-A6B7-89725FEAB4FE}" destId="{378F9539-50CA-4C5C-98D4-C1E38B7964A7}" srcOrd="0" destOrd="0" parTransId="{BFF7282C-4FD0-4819-9ECC-4FA1A0A3E372}" sibTransId="{163FA0AF-0BFB-4EC4-B4D7-F18EB9C742C1}"/>
    <dgm:cxn modelId="{5B24A848-2CED-4A12-919E-9E95045B42D8}" srcId="{38F961C1-3A1A-463D-9157-83D3A43FDFAC}" destId="{A9BE5188-C0D1-4C98-A6B7-89725FEAB4FE}" srcOrd="1" destOrd="0" parTransId="{6FC34410-A827-4C85-9C3E-CB6CB1B42E9C}" sibTransId="{7C25BBD5-C815-4B9C-A9C8-F7A48DD0FB37}"/>
    <dgm:cxn modelId="{FB3F2B52-B3DF-46C5-8CFD-E1C5103E0440}" type="presOf" srcId="{65E2AB9B-402A-44F3-B145-94762F8D26D1}" destId="{834E9AE2-0F56-4F6C-B15D-7772BDCFA935}" srcOrd="0" destOrd="0" presId="urn:microsoft.com/office/officeart/2016/7/layout/VerticalSolidActionList"/>
    <dgm:cxn modelId="{32132196-BFAF-4462-818F-3B98FC9EDA20}" srcId="{03CF9D2B-A9A0-45BD-AFC1-9FBF786BBF8D}" destId="{65E2AB9B-402A-44F3-B145-94762F8D26D1}" srcOrd="0" destOrd="0" parTransId="{5E929833-E9B5-4B45-92FC-3505DC3836EF}" sibTransId="{D501EDEC-6EF1-48C4-AC09-2A65A9DA1142}"/>
    <dgm:cxn modelId="{DC1649A8-FB61-40F0-9F64-61AFF9A8CB0C}" type="presOf" srcId="{84F1D2BF-CEB3-49D1-A910-2D5A4EFB7F94}" destId="{6C768FA0-504C-4886-A603-26B5D44812EC}" srcOrd="0" destOrd="0" presId="urn:microsoft.com/office/officeart/2016/7/layout/VerticalSolidActionList"/>
    <dgm:cxn modelId="{A6D449BF-93E8-4F61-BE4E-BBF53939C6AE}" srcId="{38F961C1-3A1A-463D-9157-83D3A43FDFAC}" destId="{5BD09035-C713-40B7-AD46-9274444C4221}" srcOrd="3" destOrd="0" parTransId="{1C8DE308-4C8B-470C-8467-A3663E1DB1A4}" sibTransId="{52C084FC-0D6A-4CB5-95B2-8CA1C220BA77}"/>
    <dgm:cxn modelId="{C45B30CC-5362-4852-8D92-242BCF4A7DD7}" type="presOf" srcId="{579AF68B-375C-4CB7-9178-00E0EE7B71A3}" destId="{5277758C-4076-4D08-BEE4-0809B1315BAA}" srcOrd="0" destOrd="0" presId="urn:microsoft.com/office/officeart/2016/7/layout/VerticalSolidActionList"/>
    <dgm:cxn modelId="{F0A4F1D2-47DD-4CE8-A5F3-4ED361170948}" type="presOf" srcId="{A9BE5188-C0D1-4C98-A6B7-89725FEAB4FE}" destId="{8EB88887-FE77-4255-9662-8D455103B27D}" srcOrd="0" destOrd="0" presId="urn:microsoft.com/office/officeart/2016/7/layout/VerticalSolidActionList"/>
    <dgm:cxn modelId="{006FA6D4-BC54-4EBD-87F8-E2FEDAA5CC92}" type="presOf" srcId="{5BD09035-C713-40B7-AD46-9274444C4221}" destId="{5CC73915-EBEF-4EE8-B17C-1FEF1463791A}" srcOrd="0" destOrd="0" presId="urn:microsoft.com/office/officeart/2016/7/layout/VerticalSolidActionList"/>
    <dgm:cxn modelId="{E6B4E6E5-5F1A-4B93-A4C4-B59391A74B18}" srcId="{84F1D2BF-CEB3-49D1-A910-2D5A4EFB7F94}" destId="{579AF68B-375C-4CB7-9178-00E0EE7B71A3}" srcOrd="0" destOrd="0" parTransId="{69DAF524-2274-4629-AFD8-CA2880FC0092}" sibTransId="{A74812EB-DB85-4025-BB74-83BC8601EACC}"/>
    <dgm:cxn modelId="{FC0C8270-DEA6-4238-8420-F604181FF924}" type="presParOf" srcId="{4E3E44E6-2227-44B5-B693-2A6E2C116250}" destId="{9DCA6374-3EDE-4918-876A-82132DA996DB}" srcOrd="0" destOrd="0" presId="urn:microsoft.com/office/officeart/2016/7/layout/VerticalSolidActionList"/>
    <dgm:cxn modelId="{1035B671-431B-43B5-8F63-3E3C4C36624F}" type="presParOf" srcId="{9DCA6374-3EDE-4918-876A-82132DA996DB}" destId="{EE2E810B-704D-45D7-AD27-F846AD3A7DCA}" srcOrd="0" destOrd="0" presId="urn:microsoft.com/office/officeart/2016/7/layout/VerticalSolidActionList"/>
    <dgm:cxn modelId="{27DBCF62-D743-4B67-86A1-11DC816100EF}" type="presParOf" srcId="{9DCA6374-3EDE-4918-876A-82132DA996DB}" destId="{834E9AE2-0F56-4F6C-B15D-7772BDCFA935}" srcOrd="1" destOrd="0" presId="urn:microsoft.com/office/officeart/2016/7/layout/VerticalSolidActionList"/>
    <dgm:cxn modelId="{B73E1B41-2C78-4294-8AC5-F04656D4AAFE}" type="presParOf" srcId="{4E3E44E6-2227-44B5-B693-2A6E2C116250}" destId="{B6094FF1-320B-485D-BD89-251D16BC1E58}" srcOrd="1" destOrd="0" presId="urn:microsoft.com/office/officeart/2016/7/layout/VerticalSolidActionList"/>
    <dgm:cxn modelId="{32A62D57-87A5-4197-B347-C3B26C511749}" type="presParOf" srcId="{4E3E44E6-2227-44B5-B693-2A6E2C116250}" destId="{3F399DF4-672B-447D-B268-4258D05920A2}" srcOrd="2" destOrd="0" presId="urn:microsoft.com/office/officeart/2016/7/layout/VerticalSolidActionList"/>
    <dgm:cxn modelId="{AC40D806-5BD6-4BED-85DE-26CE6F9C5D48}" type="presParOf" srcId="{3F399DF4-672B-447D-B268-4258D05920A2}" destId="{8EB88887-FE77-4255-9662-8D455103B27D}" srcOrd="0" destOrd="0" presId="urn:microsoft.com/office/officeart/2016/7/layout/VerticalSolidActionList"/>
    <dgm:cxn modelId="{FE60E9BE-EB8D-4F64-8201-D1BB78ADFA30}" type="presParOf" srcId="{3F399DF4-672B-447D-B268-4258D05920A2}" destId="{3E19C49E-94BE-4A37-A589-4B1299D43D8F}" srcOrd="1" destOrd="0" presId="urn:microsoft.com/office/officeart/2016/7/layout/VerticalSolidActionList"/>
    <dgm:cxn modelId="{D391D9D3-2574-4257-B625-30637EF6C9F3}" type="presParOf" srcId="{4E3E44E6-2227-44B5-B693-2A6E2C116250}" destId="{E718FA9C-82D9-4901-83D9-F672A2EF4CB6}" srcOrd="3" destOrd="0" presId="urn:microsoft.com/office/officeart/2016/7/layout/VerticalSolidActionList"/>
    <dgm:cxn modelId="{E235854B-F5B6-4026-9F12-79AE9BE1A890}" type="presParOf" srcId="{4E3E44E6-2227-44B5-B693-2A6E2C116250}" destId="{D7FC0D2A-2304-4FCF-BA0A-2020801D25D7}" srcOrd="4" destOrd="0" presId="urn:microsoft.com/office/officeart/2016/7/layout/VerticalSolidActionList"/>
    <dgm:cxn modelId="{583C84ED-BCAA-489B-A2BA-6D2FD6B22B4D}" type="presParOf" srcId="{D7FC0D2A-2304-4FCF-BA0A-2020801D25D7}" destId="{6C768FA0-504C-4886-A603-26B5D44812EC}" srcOrd="0" destOrd="0" presId="urn:microsoft.com/office/officeart/2016/7/layout/VerticalSolidActionList"/>
    <dgm:cxn modelId="{6EF75313-391A-471D-9038-BFE9237D38A4}" type="presParOf" srcId="{D7FC0D2A-2304-4FCF-BA0A-2020801D25D7}" destId="{5277758C-4076-4D08-BEE4-0809B1315BAA}" srcOrd="1" destOrd="0" presId="urn:microsoft.com/office/officeart/2016/7/layout/VerticalSolidActionList"/>
    <dgm:cxn modelId="{86831C23-B43C-433C-A17F-CD1B616E04D8}" type="presParOf" srcId="{4E3E44E6-2227-44B5-B693-2A6E2C116250}" destId="{ECB7B0C5-1679-45B8-BBE5-735A2A5D8D71}" srcOrd="5" destOrd="0" presId="urn:microsoft.com/office/officeart/2016/7/layout/VerticalSolidActionList"/>
    <dgm:cxn modelId="{9C4F0018-B5F1-40FF-91AE-03B252BFC978}" type="presParOf" srcId="{4E3E44E6-2227-44B5-B693-2A6E2C116250}" destId="{D0E85A2A-D542-488D-B6F0-78F8B02BC96F}" srcOrd="6" destOrd="0" presId="urn:microsoft.com/office/officeart/2016/7/layout/VerticalSolidActionList"/>
    <dgm:cxn modelId="{57B62BAE-6962-42F3-B302-1675C072E9BF}" type="presParOf" srcId="{D0E85A2A-D542-488D-B6F0-78F8B02BC96F}" destId="{5CC73915-EBEF-4EE8-B17C-1FEF1463791A}" srcOrd="0" destOrd="0" presId="urn:microsoft.com/office/officeart/2016/7/layout/VerticalSolidActionList"/>
    <dgm:cxn modelId="{1E70A08D-ACF6-4A17-B471-7B93F1572C7F}" type="presParOf" srcId="{D0E85A2A-D542-488D-B6F0-78F8B02BC96F}" destId="{4BE0757C-A1BD-40A2-B985-453630BF2AD6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265E8AC-B7E3-4239-958B-861842C98E07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76906DD-3968-4BF0-B5D8-BBCC251BCE63}">
      <dgm:prSet/>
      <dgm:spPr/>
      <dgm:t>
        <a:bodyPr/>
        <a:lstStyle/>
        <a:p>
          <a:r>
            <a:rPr lang="en-US"/>
            <a:t>Seek prior court approval if</a:t>
          </a:r>
        </a:p>
      </dgm:t>
    </dgm:pt>
    <dgm:pt modelId="{F49C7551-66E0-4303-B1C5-58491FAA0007}" type="parTrans" cxnId="{59B1B9E3-A795-479D-B552-2117A618A158}">
      <dgm:prSet/>
      <dgm:spPr/>
      <dgm:t>
        <a:bodyPr/>
        <a:lstStyle/>
        <a:p>
          <a:endParaRPr lang="en-US"/>
        </a:p>
      </dgm:t>
    </dgm:pt>
    <dgm:pt modelId="{DBE6CBA7-FDAD-433F-8BB8-552BAB942B1A}" type="sibTrans" cxnId="{59B1B9E3-A795-479D-B552-2117A618A158}">
      <dgm:prSet/>
      <dgm:spPr/>
      <dgm:t>
        <a:bodyPr/>
        <a:lstStyle/>
        <a:p>
          <a:endParaRPr lang="en-US"/>
        </a:p>
      </dgm:t>
    </dgm:pt>
    <dgm:pt modelId="{F2B4CB54-3617-4A52-A09E-238F91839222}">
      <dgm:prSet/>
      <dgm:spPr/>
      <dgm:t>
        <a:bodyPr/>
        <a:lstStyle/>
        <a:p>
          <a:r>
            <a:rPr lang="en-US"/>
            <a:t>To other state</a:t>
          </a:r>
        </a:p>
      </dgm:t>
    </dgm:pt>
    <dgm:pt modelId="{CB8281A9-C6F4-4A0C-BBDE-DF32572D91DA}" type="parTrans" cxnId="{5EF4317D-3A06-49E9-941C-D907BA0357B5}">
      <dgm:prSet/>
      <dgm:spPr/>
      <dgm:t>
        <a:bodyPr/>
        <a:lstStyle/>
        <a:p>
          <a:endParaRPr lang="en-US"/>
        </a:p>
      </dgm:t>
    </dgm:pt>
    <dgm:pt modelId="{E645E142-BEA3-4882-9CC7-F2728E1F7F3F}" type="sibTrans" cxnId="{5EF4317D-3A06-49E9-941C-D907BA0357B5}">
      <dgm:prSet/>
      <dgm:spPr/>
      <dgm:t>
        <a:bodyPr/>
        <a:lstStyle/>
        <a:p>
          <a:endParaRPr lang="en-US"/>
        </a:p>
      </dgm:t>
    </dgm:pt>
    <dgm:pt modelId="{98967874-C068-46F2-9E33-ECACB18BB903}">
      <dgm:prSet/>
      <dgm:spPr/>
      <dgm:t>
        <a:bodyPr/>
        <a:lstStyle/>
        <a:p>
          <a:r>
            <a:rPr lang="en-US"/>
            <a:t>To setting that restricts ability to leave or have visitors</a:t>
          </a:r>
        </a:p>
      </dgm:t>
    </dgm:pt>
    <dgm:pt modelId="{456EFBB5-3238-4E5B-B426-EE8E9C975EEE}" type="parTrans" cxnId="{ED521CEA-80AB-4228-832D-CCAA63AA9B6C}">
      <dgm:prSet/>
      <dgm:spPr/>
      <dgm:t>
        <a:bodyPr/>
        <a:lstStyle/>
        <a:p>
          <a:endParaRPr lang="en-US"/>
        </a:p>
      </dgm:t>
    </dgm:pt>
    <dgm:pt modelId="{1B316A38-4734-4860-9AE6-BA633A9B9353}" type="sibTrans" cxnId="{ED521CEA-80AB-4228-832D-CCAA63AA9B6C}">
      <dgm:prSet/>
      <dgm:spPr/>
      <dgm:t>
        <a:bodyPr/>
        <a:lstStyle/>
        <a:p>
          <a:endParaRPr lang="en-US"/>
        </a:p>
      </dgm:t>
    </dgm:pt>
    <dgm:pt modelId="{C7A66B88-139B-4F0C-8F90-896C02314C4E}">
      <dgm:prSet/>
      <dgm:spPr/>
      <dgm:t>
        <a:bodyPr/>
        <a:lstStyle/>
        <a:p>
          <a:r>
            <a:rPr lang="en-US"/>
            <a:t>Priorities</a:t>
          </a:r>
        </a:p>
      </dgm:t>
    </dgm:pt>
    <dgm:pt modelId="{145DC71B-54AB-4388-B892-57E0C0957766}" type="parTrans" cxnId="{356C4338-0BDA-4F15-AE85-8A7433AD4FB5}">
      <dgm:prSet/>
      <dgm:spPr/>
      <dgm:t>
        <a:bodyPr/>
        <a:lstStyle/>
        <a:p>
          <a:endParaRPr lang="en-US"/>
        </a:p>
      </dgm:t>
    </dgm:pt>
    <dgm:pt modelId="{EA408A99-0D8A-4714-BB88-651DA9A2D0D3}" type="sibTrans" cxnId="{356C4338-0BDA-4F15-AE85-8A7433AD4FB5}">
      <dgm:prSet/>
      <dgm:spPr/>
      <dgm:t>
        <a:bodyPr/>
        <a:lstStyle/>
        <a:p>
          <a:endParaRPr lang="en-US"/>
        </a:p>
      </dgm:t>
    </dgm:pt>
    <dgm:pt modelId="{2F74272D-F52E-4EB0-88A5-9DBCBABECC66}">
      <dgm:prSet/>
      <dgm:spPr/>
      <dgm:t>
        <a:bodyPr/>
        <a:lstStyle/>
        <a:p>
          <a:r>
            <a:rPr lang="en-US"/>
            <a:t>Meets needs in least restrictive manner reasonably feasible</a:t>
          </a:r>
        </a:p>
      </dgm:t>
    </dgm:pt>
    <dgm:pt modelId="{62D21C5E-6100-4394-AF83-25A631100816}" type="parTrans" cxnId="{2DA44EEB-5DCE-4E86-85AF-042557E1D226}">
      <dgm:prSet/>
      <dgm:spPr/>
      <dgm:t>
        <a:bodyPr/>
        <a:lstStyle/>
        <a:p>
          <a:endParaRPr lang="en-US"/>
        </a:p>
      </dgm:t>
    </dgm:pt>
    <dgm:pt modelId="{0B697E8C-3FD9-46B8-84F4-6E7A89A6F9F4}" type="sibTrans" cxnId="{2DA44EEB-5DCE-4E86-85AF-042557E1D226}">
      <dgm:prSet/>
      <dgm:spPr/>
      <dgm:t>
        <a:bodyPr/>
        <a:lstStyle/>
        <a:p>
          <a:endParaRPr lang="en-US"/>
        </a:p>
      </dgm:t>
    </dgm:pt>
    <dgm:pt modelId="{A336E22E-40BF-4FB2-AFA1-128B4CC4094B}">
      <dgm:prSet/>
      <dgm:spPr/>
      <dgm:t>
        <a:bodyPr/>
        <a:lstStyle/>
        <a:p>
          <a:r>
            <a:rPr lang="en-US" dirty="0"/>
            <a:t>Allows continued social relationships without unnecessary restrictions</a:t>
          </a:r>
        </a:p>
      </dgm:t>
    </dgm:pt>
    <dgm:pt modelId="{61C2E40C-5F22-4A40-A645-C5A789879409}" type="parTrans" cxnId="{225FB0E7-F07F-4EF0-A053-761B3E70D98D}">
      <dgm:prSet/>
      <dgm:spPr/>
      <dgm:t>
        <a:bodyPr/>
        <a:lstStyle/>
        <a:p>
          <a:endParaRPr lang="en-US"/>
        </a:p>
      </dgm:t>
    </dgm:pt>
    <dgm:pt modelId="{1D0BBA77-3F2B-4758-87A4-5A96F37C0F0C}" type="sibTrans" cxnId="{225FB0E7-F07F-4EF0-A053-761B3E70D98D}">
      <dgm:prSet/>
      <dgm:spPr/>
      <dgm:t>
        <a:bodyPr/>
        <a:lstStyle/>
        <a:p>
          <a:endParaRPr lang="en-US"/>
        </a:p>
      </dgm:t>
    </dgm:pt>
    <dgm:pt modelId="{9E17453E-E591-4DDB-93CB-0C636365E1F8}" type="pres">
      <dgm:prSet presAssocID="{E265E8AC-B7E3-4239-958B-861842C98E07}" presName="linear" presStyleCnt="0">
        <dgm:presLayoutVars>
          <dgm:dir/>
          <dgm:animLvl val="lvl"/>
          <dgm:resizeHandles val="exact"/>
        </dgm:presLayoutVars>
      </dgm:prSet>
      <dgm:spPr/>
    </dgm:pt>
    <dgm:pt modelId="{1617E607-851F-40D5-A221-7B3AB82BC271}" type="pres">
      <dgm:prSet presAssocID="{176906DD-3968-4BF0-B5D8-BBCC251BCE63}" presName="parentLin" presStyleCnt="0"/>
      <dgm:spPr/>
    </dgm:pt>
    <dgm:pt modelId="{F62B6C0C-3E08-40A5-9B4A-2E6C3B1AD9ED}" type="pres">
      <dgm:prSet presAssocID="{176906DD-3968-4BF0-B5D8-BBCC251BCE63}" presName="parentLeftMargin" presStyleLbl="node1" presStyleIdx="0" presStyleCnt="2"/>
      <dgm:spPr/>
    </dgm:pt>
    <dgm:pt modelId="{61198076-EBF4-4A00-BA69-0E4B0204512E}" type="pres">
      <dgm:prSet presAssocID="{176906DD-3968-4BF0-B5D8-BBCC251BCE6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33B9F93-E9B8-4BE5-9CE8-00B638DF9E48}" type="pres">
      <dgm:prSet presAssocID="{176906DD-3968-4BF0-B5D8-BBCC251BCE63}" presName="negativeSpace" presStyleCnt="0"/>
      <dgm:spPr/>
    </dgm:pt>
    <dgm:pt modelId="{28721482-EDBA-4520-A610-1BC440317D7B}" type="pres">
      <dgm:prSet presAssocID="{176906DD-3968-4BF0-B5D8-BBCC251BCE63}" presName="childText" presStyleLbl="conFgAcc1" presStyleIdx="0" presStyleCnt="2">
        <dgm:presLayoutVars>
          <dgm:bulletEnabled val="1"/>
        </dgm:presLayoutVars>
      </dgm:prSet>
      <dgm:spPr/>
    </dgm:pt>
    <dgm:pt modelId="{BF9157C1-C95D-4972-BADD-31D2105DA486}" type="pres">
      <dgm:prSet presAssocID="{DBE6CBA7-FDAD-433F-8BB8-552BAB942B1A}" presName="spaceBetweenRectangles" presStyleCnt="0"/>
      <dgm:spPr/>
    </dgm:pt>
    <dgm:pt modelId="{68C9A63E-3D12-485E-B5EA-9A4AC211C15E}" type="pres">
      <dgm:prSet presAssocID="{C7A66B88-139B-4F0C-8F90-896C02314C4E}" presName="parentLin" presStyleCnt="0"/>
      <dgm:spPr/>
    </dgm:pt>
    <dgm:pt modelId="{9FFA0BD0-CC2C-4DA6-98BF-CE3717774A9C}" type="pres">
      <dgm:prSet presAssocID="{C7A66B88-139B-4F0C-8F90-896C02314C4E}" presName="parentLeftMargin" presStyleLbl="node1" presStyleIdx="0" presStyleCnt="2"/>
      <dgm:spPr/>
    </dgm:pt>
    <dgm:pt modelId="{EFB77469-DD7E-4F5B-8E14-F39A428510B1}" type="pres">
      <dgm:prSet presAssocID="{C7A66B88-139B-4F0C-8F90-896C02314C4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DBBB239-55CD-4898-BDA4-41C645C60C52}" type="pres">
      <dgm:prSet presAssocID="{C7A66B88-139B-4F0C-8F90-896C02314C4E}" presName="negativeSpace" presStyleCnt="0"/>
      <dgm:spPr/>
    </dgm:pt>
    <dgm:pt modelId="{3897B6F2-5FDE-4297-8DD4-4EB540D2D6B4}" type="pres">
      <dgm:prSet presAssocID="{C7A66B88-139B-4F0C-8F90-896C02314C4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F988C00-0AE2-46A2-99AE-536ADDC74DF1}" type="presOf" srcId="{A336E22E-40BF-4FB2-AFA1-128B4CC4094B}" destId="{3897B6F2-5FDE-4297-8DD4-4EB540D2D6B4}" srcOrd="0" destOrd="1" presId="urn:microsoft.com/office/officeart/2005/8/layout/list1"/>
    <dgm:cxn modelId="{B1126A07-0030-47DF-AFFD-4011C7682423}" type="presOf" srcId="{C7A66B88-139B-4F0C-8F90-896C02314C4E}" destId="{EFB77469-DD7E-4F5B-8E14-F39A428510B1}" srcOrd="1" destOrd="0" presId="urn:microsoft.com/office/officeart/2005/8/layout/list1"/>
    <dgm:cxn modelId="{761ADC0A-249F-4074-A387-AABB9769AE00}" type="presOf" srcId="{C7A66B88-139B-4F0C-8F90-896C02314C4E}" destId="{9FFA0BD0-CC2C-4DA6-98BF-CE3717774A9C}" srcOrd="0" destOrd="0" presId="urn:microsoft.com/office/officeart/2005/8/layout/list1"/>
    <dgm:cxn modelId="{356C4338-0BDA-4F15-AE85-8A7433AD4FB5}" srcId="{E265E8AC-B7E3-4239-958B-861842C98E07}" destId="{C7A66B88-139B-4F0C-8F90-896C02314C4E}" srcOrd="1" destOrd="0" parTransId="{145DC71B-54AB-4388-B892-57E0C0957766}" sibTransId="{EA408A99-0D8A-4714-BB88-651DA9A2D0D3}"/>
    <dgm:cxn modelId="{5D0D9E43-2858-4251-A8DE-2152543C8D6F}" type="presOf" srcId="{F2B4CB54-3617-4A52-A09E-238F91839222}" destId="{28721482-EDBA-4520-A610-1BC440317D7B}" srcOrd="0" destOrd="0" presId="urn:microsoft.com/office/officeart/2005/8/layout/list1"/>
    <dgm:cxn modelId="{5EF4317D-3A06-49E9-941C-D907BA0357B5}" srcId="{176906DD-3968-4BF0-B5D8-BBCC251BCE63}" destId="{F2B4CB54-3617-4A52-A09E-238F91839222}" srcOrd="0" destOrd="0" parTransId="{CB8281A9-C6F4-4A0C-BBDE-DF32572D91DA}" sibTransId="{E645E142-BEA3-4882-9CC7-F2728E1F7F3F}"/>
    <dgm:cxn modelId="{733564B2-F8A9-4A2D-B0A4-29A648E42030}" type="presOf" srcId="{176906DD-3968-4BF0-B5D8-BBCC251BCE63}" destId="{61198076-EBF4-4A00-BA69-0E4B0204512E}" srcOrd="1" destOrd="0" presId="urn:microsoft.com/office/officeart/2005/8/layout/list1"/>
    <dgm:cxn modelId="{012A35C1-694E-4064-9502-E7B9F995BF4F}" type="presOf" srcId="{2F74272D-F52E-4EB0-88A5-9DBCBABECC66}" destId="{3897B6F2-5FDE-4297-8DD4-4EB540D2D6B4}" srcOrd="0" destOrd="0" presId="urn:microsoft.com/office/officeart/2005/8/layout/list1"/>
    <dgm:cxn modelId="{384BD0C1-0142-451C-BDA6-D3C9CACEBF94}" type="presOf" srcId="{E265E8AC-B7E3-4239-958B-861842C98E07}" destId="{9E17453E-E591-4DDB-93CB-0C636365E1F8}" srcOrd="0" destOrd="0" presId="urn:microsoft.com/office/officeart/2005/8/layout/list1"/>
    <dgm:cxn modelId="{DC5A19CF-AC11-4928-9FFE-BAEF11A8A720}" type="presOf" srcId="{98967874-C068-46F2-9E33-ECACB18BB903}" destId="{28721482-EDBA-4520-A610-1BC440317D7B}" srcOrd="0" destOrd="1" presId="urn:microsoft.com/office/officeart/2005/8/layout/list1"/>
    <dgm:cxn modelId="{59B1B9E3-A795-479D-B552-2117A618A158}" srcId="{E265E8AC-B7E3-4239-958B-861842C98E07}" destId="{176906DD-3968-4BF0-B5D8-BBCC251BCE63}" srcOrd="0" destOrd="0" parTransId="{F49C7551-66E0-4303-B1C5-58491FAA0007}" sibTransId="{DBE6CBA7-FDAD-433F-8BB8-552BAB942B1A}"/>
    <dgm:cxn modelId="{225FB0E7-F07F-4EF0-A053-761B3E70D98D}" srcId="{C7A66B88-139B-4F0C-8F90-896C02314C4E}" destId="{A336E22E-40BF-4FB2-AFA1-128B4CC4094B}" srcOrd="1" destOrd="0" parTransId="{61C2E40C-5F22-4A40-A645-C5A789879409}" sibTransId="{1D0BBA77-3F2B-4758-87A4-5A96F37C0F0C}"/>
    <dgm:cxn modelId="{3A4F5BE9-131A-4F89-898D-B4AE9AF0E38A}" type="presOf" srcId="{176906DD-3968-4BF0-B5D8-BBCC251BCE63}" destId="{F62B6C0C-3E08-40A5-9B4A-2E6C3B1AD9ED}" srcOrd="0" destOrd="0" presId="urn:microsoft.com/office/officeart/2005/8/layout/list1"/>
    <dgm:cxn modelId="{ED521CEA-80AB-4228-832D-CCAA63AA9B6C}" srcId="{176906DD-3968-4BF0-B5D8-BBCC251BCE63}" destId="{98967874-C068-46F2-9E33-ECACB18BB903}" srcOrd="1" destOrd="0" parTransId="{456EFBB5-3238-4E5B-B426-EE8E9C975EEE}" sibTransId="{1B316A38-4734-4860-9AE6-BA633A9B9353}"/>
    <dgm:cxn modelId="{2DA44EEB-5DCE-4E86-85AF-042557E1D226}" srcId="{C7A66B88-139B-4F0C-8F90-896C02314C4E}" destId="{2F74272D-F52E-4EB0-88A5-9DBCBABECC66}" srcOrd="0" destOrd="0" parTransId="{62D21C5E-6100-4394-AF83-25A631100816}" sibTransId="{0B697E8C-3FD9-46B8-84F4-6E7A89A6F9F4}"/>
    <dgm:cxn modelId="{79C9506B-FBBC-4BA8-B052-BD17918D8487}" type="presParOf" srcId="{9E17453E-E591-4DDB-93CB-0C636365E1F8}" destId="{1617E607-851F-40D5-A221-7B3AB82BC271}" srcOrd="0" destOrd="0" presId="urn:microsoft.com/office/officeart/2005/8/layout/list1"/>
    <dgm:cxn modelId="{E562D756-F306-43A3-9982-7DA0B6F14D34}" type="presParOf" srcId="{1617E607-851F-40D5-A221-7B3AB82BC271}" destId="{F62B6C0C-3E08-40A5-9B4A-2E6C3B1AD9ED}" srcOrd="0" destOrd="0" presId="urn:microsoft.com/office/officeart/2005/8/layout/list1"/>
    <dgm:cxn modelId="{8A82D07D-1279-4F01-918B-2E9286296475}" type="presParOf" srcId="{1617E607-851F-40D5-A221-7B3AB82BC271}" destId="{61198076-EBF4-4A00-BA69-0E4B0204512E}" srcOrd="1" destOrd="0" presId="urn:microsoft.com/office/officeart/2005/8/layout/list1"/>
    <dgm:cxn modelId="{54AC1910-050C-4E8A-AD4D-DEAB79D88D6F}" type="presParOf" srcId="{9E17453E-E591-4DDB-93CB-0C636365E1F8}" destId="{433B9F93-E9B8-4BE5-9CE8-00B638DF9E48}" srcOrd="1" destOrd="0" presId="urn:microsoft.com/office/officeart/2005/8/layout/list1"/>
    <dgm:cxn modelId="{C6C54277-AE5C-4E16-BD80-632120A712F6}" type="presParOf" srcId="{9E17453E-E591-4DDB-93CB-0C636365E1F8}" destId="{28721482-EDBA-4520-A610-1BC440317D7B}" srcOrd="2" destOrd="0" presId="urn:microsoft.com/office/officeart/2005/8/layout/list1"/>
    <dgm:cxn modelId="{35B3DAAF-8792-425F-9241-BB528E2C2377}" type="presParOf" srcId="{9E17453E-E591-4DDB-93CB-0C636365E1F8}" destId="{BF9157C1-C95D-4972-BADD-31D2105DA486}" srcOrd="3" destOrd="0" presId="urn:microsoft.com/office/officeart/2005/8/layout/list1"/>
    <dgm:cxn modelId="{68290673-1F37-41CE-8CFC-D46684A827EC}" type="presParOf" srcId="{9E17453E-E591-4DDB-93CB-0C636365E1F8}" destId="{68C9A63E-3D12-485E-B5EA-9A4AC211C15E}" srcOrd="4" destOrd="0" presId="urn:microsoft.com/office/officeart/2005/8/layout/list1"/>
    <dgm:cxn modelId="{A9413E27-C996-49E7-ADB1-E871B6DE6CC9}" type="presParOf" srcId="{68C9A63E-3D12-485E-B5EA-9A4AC211C15E}" destId="{9FFA0BD0-CC2C-4DA6-98BF-CE3717774A9C}" srcOrd="0" destOrd="0" presId="urn:microsoft.com/office/officeart/2005/8/layout/list1"/>
    <dgm:cxn modelId="{9EF81C48-B25D-407C-B490-5363A8A0F190}" type="presParOf" srcId="{68C9A63E-3D12-485E-B5EA-9A4AC211C15E}" destId="{EFB77469-DD7E-4F5B-8E14-F39A428510B1}" srcOrd="1" destOrd="0" presId="urn:microsoft.com/office/officeart/2005/8/layout/list1"/>
    <dgm:cxn modelId="{73F1EFD7-D178-4F26-A7FD-25FCB1B4DF07}" type="presParOf" srcId="{9E17453E-E591-4DDB-93CB-0C636365E1F8}" destId="{6DBBB239-55CD-4898-BDA4-41C645C60C52}" srcOrd="5" destOrd="0" presId="urn:microsoft.com/office/officeart/2005/8/layout/list1"/>
    <dgm:cxn modelId="{BC0BA1D6-9076-401A-B188-D31D1CFE453C}" type="presParOf" srcId="{9E17453E-E591-4DDB-93CB-0C636365E1F8}" destId="{3897B6F2-5FDE-4297-8DD4-4EB540D2D6B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E85185E-56A9-4AFA-BC80-5A04A1F90DE3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FB7792F-B26D-4D16-8740-B46A416552A7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2013</a:t>
          </a:r>
        </a:p>
      </dgm:t>
    </dgm:pt>
    <dgm:pt modelId="{4EC6E6F7-9774-4866-8BE2-9B90914D5921}" type="parTrans" cxnId="{9CD45C93-31C3-4462-A6BD-C9374B32963B}">
      <dgm:prSet/>
      <dgm:spPr/>
      <dgm:t>
        <a:bodyPr/>
        <a:lstStyle/>
        <a:p>
          <a:endParaRPr lang="en-US"/>
        </a:p>
      </dgm:t>
    </dgm:pt>
    <dgm:pt modelId="{DC369047-B214-4724-9ACF-2EDE94ABD878}" type="sibTrans" cxnId="{9CD45C93-31C3-4462-A6BD-C9374B32963B}">
      <dgm:prSet/>
      <dgm:spPr/>
      <dgm:t>
        <a:bodyPr/>
        <a:lstStyle/>
        <a:p>
          <a:endParaRPr lang="en-US"/>
        </a:p>
      </dgm:t>
    </dgm:pt>
    <dgm:pt modelId="{E4E0F30A-4362-499B-AE22-2A1FC39E2FE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used “fiduciary” without explanation</a:t>
          </a:r>
        </a:p>
      </dgm:t>
    </dgm:pt>
    <dgm:pt modelId="{34F950DB-D99B-4CC7-A887-6A3605EB84F8}" type="parTrans" cxnId="{B2066F47-8188-42CE-A279-CA3ED1CCDADD}">
      <dgm:prSet/>
      <dgm:spPr/>
      <dgm:t>
        <a:bodyPr/>
        <a:lstStyle/>
        <a:p>
          <a:endParaRPr lang="en-US"/>
        </a:p>
      </dgm:t>
    </dgm:pt>
    <dgm:pt modelId="{C5F58018-D47A-4C65-A145-AC77C0DAEC62}" type="sibTrans" cxnId="{B2066F47-8188-42CE-A279-CA3ED1CCDADD}">
      <dgm:prSet/>
      <dgm:spPr/>
      <dgm:t>
        <a:bodyPr/>
        <a:lstStyle/>
        <a:p>
          <a:endParaRPr lang="en-US"/>
        </a:p>
      </dgm:t>
    </dgm:pt>
    <dgm:pt modelId="{FF298DE4-B54C-432D-814F-18A698BBC27E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2022</a:t>
          </a:r>
        </a:p>
      </dgm:t>
    </dgm:pt>
    <dgm:pt modelId="{6BFC0060-8D74-465D-A668-CC93FC696217}" type="parTrans" cxnId="{45A343DD-376F-49E7-8942-0AC15543A3BF}">
      <dgm:prSet/>
      <dgm:spPr/>
      <dgm:t>
        <a:bodyPr/>
        <a:lstStyle/>
        <a:p>
          <a:endParaRPr lang="en-US"/>
        </a:p>
      </dgm:t>
    </dgm:pt>
    <dgm:pt modelId="{48270D75-B00E-42EE-8055-F193A4172024}" type="sibTrans" cxnId="{45A343DD-376F-49E7-8942-0AC15543A3BF}">
      <dgm:prSet/>
      <dgm:spPr/>
      <dgm:t>
        <a:bodyPr/>
        <a:lstStyle/>
        <a:p>
          <a:endParaRPr lang="en-US"/>
        </a:p>
      </dgm:t>
    </dgm:pt>
    <dgm:pt modelId="{6C5DD2F4-D00C-4AED-9447-B8B8594ABFE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spells out what it means</a:t>
          </a:r>
        </a:p>
      </dgm:t>
    </dgm:pt>
    <dgm:pt modelId="{E2AE5879-F33D-4341-B1DC-FDF577AD9ED4}" type="parTrans" cxnId="{17998FAC-6560-42CD-91E1-E64A9A77DFDD}">
      <dgm:prSet/>
      <dgm:spPr/>
      <dgm:t>
        <a:bodyPr/>
        <a:lstStyle/>
        <a:p>
          <a:endParaRPr lang="en-US"/>
        </a:p>
      </dgm:t>
    </dgm:pt>
    <dgm:pt modelId="{4496767A-3973-405D-98F7-1D103BE2F246}" type="sibTrans" cxnId="{17998FAC-6560-42CD-91E1-E64A9A77DFDD}">
      <dgm:prSet/>
      <dgm:spPr/>
      <dgm:t>
        <a:bodyPr/>
        <a:lstStyle/>
        <a:p>
          <a:endParaRPr lang="en-US"/>
        </a:p>
      </dgm:t>
    </dgm:pt>
    <dgm:pt modelId="{A4D9C205-C1A8-410D-8E85-3F8B85012EED}" type="pres">
      <dgm:prSet presAssocID="{5E85185E-56A9-4AFA-BC80-5A04A1F90DE3}" presName="root" presStyleCnt="0">
        <dgm:presLayoutVars>
          <dgm:dir/>
          <dgm:resizeHandles val="exact"/>
        </dgm:presLayoutVars>
      </dgm:prSet>
      <dgm:spPr/>
    </dgm:pt>
    <dgm:pt modelId="{AB2B29B4-F6A2-4132-9616-B52600B310AE}" type="pres">
      <dgm:prSet presAssocID="{4FB7792F-B26D-4D16-8740-B46A416552A7}" presName="compNode" presStyleCnt="0"/>
      <dgm:spPr/>
    </dgm:pt>
    <dgm:pt modelId="{71BD7846-F5D4-4E62-93CD-619AA7754BA0}" type="pres">
      <dgm:prSet presAssocID="{4FB7792F-B26D-4D16-8740-B46A416552A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924AE2EB-E6A3-4A3D-9D8D-0C9DAE8D633E}" type="pres">
      <dgm:prSet presAssocID="{4FB7792F-B26D-4D16-8740-B46A416552A7}" presName="iconSpace" presStyleCnt="0"/>
      <dgm:spPr/>
    </dgm:pt>
    <dgm:pt modelId="{BEA65661-B303-4BA5-8772-9AB46EA038D0}" type="pres">
      <dgm:prSet presAssocID="{4FB7792F-B26D-4D16-8740-B46A416552A7}" presName="parTx" presStyleLbl="revTx" presStyleIdx="0" presStyleCnt="4">
        <dgm:presLayoutVars>
          <dgm:chMax val="0"/>
          <dgm:chPref val="0"/>
        </dgm:presLayoutVars>
      </dgm:prSet>
      <dgm:spPr/>
    </dgm:pt>
    <dgm:pt modelId="{838D6A01-4FF7-4BCB-8967-B0905F2DBE7C}" type="pres">
      <dgm:prSet presAssocID="{4FB7792F-B26D-4D16-8740-B46A416552A7}" presName="txSpace" presStyleCnt="0"/>
      <dgm:spPr/>
    </dgm:pt>
    <dgm:pt modelId="{A260B0B5-0ED5-49B2-AEB8-48B948EF8B25}" type="pres">
      <dgm:prSet presAssocID="{4FB7792F-B26D-4D16-8740-B46A416552A7}" presName="desTx" presStyleLbl="revTx" presStyleIdx="1" presStyleCnt="4">
        <dgm:presLayoutVars/>
      </dgm:prSet>
      <dgm:spPr/>
    </dgm:pt>
    <dgm:pt modelId="{3F4C009F-006F-4BB3-8216-AEE23C671008}" type="pres">
      <dgm:prSet presAssocID="{DC369047-B214-4724-9ACF-2EDE94ABD878}" presName="sibTrans" presStyleCnt="0"/>
      <dgm:spPr/>
    </dgm:pt>
    <dgm:pt modelId="{A005E9C5-8A91-4ED4-A509-B91A2871C6D4}" type="pres">
      <dgm:prSet presAssocID="{FF298DE4-B54C-432D-814F-18A698BBC27E}" presName="compNode" presStyleCnt="0"/>
      <dgm:spPr/>
    </dgm:pt>
    <dgm:pt modelId="{E0F31C12-5D91-4864-98BE-6EC80EE4AEC1}" type="pres">
      <dgm:prSet presAssocID="{FF298DE4-B54C-432D-814F-18A698BBC27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D89384D0-8485-4E05-8CED-136417FAA118}" type="pres">
      <dgm:prSet presAssocID="{FF298DE4-B54C-432D-814F-18A698BBC27E}" presName="iconSpace" presStyleCnt="0"/>
      <dgm:spPr/>
    </dgm:pt>
    <dgm:pt modelId="{3B429B22-7B2B-453E-B602-AD386286D2AE}" type="pres">
      <dgm:prSet presAssocID="{FF298DE4-B54C-432D-814F-18A698BBC27E}" presName="parTx" presStyleLbl="revTx" presStyleIdx="2" presStyleCnt="4">
        <dgm:presLayoutVars>
          <dgm:chMax val="0"/>
          <dgm:chPref val="0"/>
        </dgm:presLayoutVars>
      </dgm:prSet>
      <dgm:spPr/>
    </dgm:pt>
    <dgm:pt modelId="{DB9F6158-147D-4A7E-8DAB-F7C2F236D286}" type="pres">
      <dgm:prSet presAssocID="{FF298DE4-B54C-432D-814F-18A698BBC27E}" presName="txSpace" presStyleCnt="0"/>
      <dgm:spPr/>
    </dgm:pt>
    <dgm:pt modelId="{EDD1B312-24F4-4192-A218-5995BA408EDD}" type="pres">
      <dgm:prSet presAssocID="{FF298DE4-B54C-432D-814F-18A698BBC27E}" presName="desTx" presStyleLbl="revTx" presStyleIdx="3" presStyleCnt="4">
        <dgm:presLayoutVars/>
      </dgm:prSet>
      <dgm:spPr/>
    </dgm:pt>
  </dgm:ptLst>
  <dgm:cxnLst>
    <dgm:cxn modelId="{A0CD1C2E-B8FA-4FFE-8C2D-AABFB06DF533}" type="presOf" srcId="{FF298DE4-B54C-432D-814F-18A698BBC27E}" destId="{3B429B22-7B2B-453E-B602-AD386286D2AE}" srcOrd="0" destOrd="0" presId="urn:microsoft.com/office/officeart/2018/5/layout/CenteredIconLabelDescriptionList"/>
    <dgm:cxn modelId="{B067D638-C40D-4D57-894F-541209C6E5FD}" type="presOf" srcId="{E4E0F30A-4362-499B-AE22-2A1FC39E2FEC}" destId="{A260B0B5-0ED5-49B2-AEB8-48B948EF8B25}" srcOrd="0" destOrd="0" presId="urn:microsoft.com/office/officeart/2018/5/layout/CenteredIconLabelDescriptionList"/>
    <dgm:cxn modelId="{5D80C745-ACAD-459D-8CE7-625E8D3000AB}" type="presOf" srcId="{6C5DD2F4-D00C-4AED-9447-B8B8594ABFEE}" destId="{EDD1B312-24F4-4192-A218-5995BA408EDD}" srcOrd="0" destOrd="0" presId="urn:microsoft.com/office/officeart/2018/5/layout/CenteredIconLabelDescriptionList"/>
    <dgm:cxn modelId="{B2066F47-8188-42CE-A279-CA3ED1CCDADD}" srcId="{4FB7792F-B26D-4D16-8740-B46A416552A7}" destId="{E4E0F30A-4362-499B-AE22-2A1FC39E2FEC}" srcOrd="0" destOrd="0" parTransId="{34F950DB-D99B-4CC7-A887-6A3605EB84F8}" sibTransId="{C5F58018-D47A-4C65-A145-AC77C0DAEC62}"/>
    <dgm:cxn modelId="{9CD45C93-31C3-4462-A6BD-C9374B32963B}" srcId="{5E85185E-56A9-4AFA-BC80-5A04A1F90DE3}" destId="{4FB7792F-B26D-4D16-8740-B46A416552A7}" srcOrd="0" destOrd="0" parTransId="{4EC6E6F7-9774-4866-8BE2-9B90914D5921}" sibTransId="{DC369047-B214-4724-9ACF-2EDE94ABD878}"/>
    <dgm:cxn modelId="{17998FAC-6560-42CD-91E1-E64A9A77DFDD}" srcId="{FF298DE4-B54C-432D-814F-18A698BBC27E}" destId="{6C5DD2F4-D00C-4AED-9447-B8B8594ABFEE}" srcOrd="0" destOrd="0" parTransId="{E2AE5879-F33D-4341-B1DC-FDF577AD9ED4}" sibTransId="{4496767A-3973-405D-98F7-1D103BE2F246}"/>
    <dgm:cxn modelId="{52E51DBA-A961-42CE-A00F-0AEF4E40F306}" type="presOf" srcId="{4FB7792F-B26D-4D16-8740-B46A416552A7}" destId="{BEA65661-B303-4BA5-8772-9AB46EA038D0}" srcOrd="0" destOrd="0" presId="urn:microsoft.com/office/officeart/2018/5/layout/CenteredIconLabelDescriptionList"/>
    <dgm:cxn modelId="{45A343DD-376F-49E7-8942-0AC15543A3BF}" srcId="{5E85185E-56A9-4AFA-BC80-5A04A1F90DE3}" destId="{FF298DE4-B54C-432D-814F-18A698BBC27E}" srcOrd="1" destOrd="0" parTransId="{6BFC0060-8D74-465D-A668-CC93FC696217}" sibTransId="{48270D75-B00E-42EE-8055-F193A4172024}"/>
    <dgm:cxn modelId="{47585DF4-4E69-4B01-8145-10D174444EC4}" type="presOf" srcId="{5E85185E-56A9-4AFA-BC80-5A04A1F90DE3}" destId="{A4D9C205-C1A8-410D-8E85-3F8B85012EED}" srcOrd="0" destOrd="0" presId="urn:microsoft.com/office/officeart/2018/5/layout/CenteredIconLabelDescriptionList"/>
    <dgm:cxn modelId="{79213671-36F7-447B-9475-85DBFC1305DF}" type="presParOf" srcId="{A4D9C205-C1A8-410D-8E85-3F8B85012EED}" destId="{AB2B29B4-F6A2-4132-9616-B52600B310AE}" srcOrd="0" destOrd="0" presId="urn:microsoft.com/office/officeart/2018/5/layout/CenteredIconLabelDescriptionList"/>
    <dgm:cxn modelId="{351834F0-0305-4E47-B689-1F02509E54D5}" type="presParOf" srcId="{AB2B29B4-F6A2-4132-9616-B52600B310AE}" destId="{71BD7846-F5D4-4E62-93CD-619AA7754BA0}" srcOrd="0" destOrd="0" presId="urn:microsoft.com/office/officeart/2018/5/layout/CenteredIconLabelDescriptionList"/>
    <dgm:cxn modelId="{7DD04C5E-5419-4C74-A374-4B1B9FD51DF5}" type="presParOf" srcId="{AB2B29B4-F6A2-4132-9616-B52600B310AE}" destId="{924AE2EB-E6A3-4A3D-9D8D-0C9DAE8D633E}" srcOrd="1" destOrd="0" presId="urn:microsoft.com/office/officeart/2018/5/layout/CenteredIconLabelDescriptionList"/>
    <dgm:cxn modelId="{6470A82D-4D35-410E-8BB4-7BD4824B887A}" type="presParOf" srcId="{AB2B29B4-F6A2-4132-9616-B52600B310AE}" destId="{BEA65661-B303-4BA5-8772-9AB46EA038D0}" srcOrd="2" destOrd="0" presId="urn:microsoft.com/office/officeart/2018/5/layout/CenteredIconLabelDescriptionList"/>
    <dgm:cxn modelId="{A444C99E-07FA-4DCF-AFCF-7B002C9E490C}" type="presParOf" srcId="{AB2B29B4-F6A2-4132-9616-B52600B310AE}" destId="{838D6A01-4FF7-4BCB-8967-B0905F2DBE7C}" srcOrd="3" destOrd="0" presId="urn:microsoft.com/office/officeart/2018/5/layout/CenteredIconLabelDescriptionList"/>
    <dgm:cxn modelId="{95552280-B8E8-45C6-81FE-BF2A35269D89}" type="presParOf" srcId="{AB2B29B4-F6A2-4132-9616-B52600B310AE}" destId="{A260B0B5-0ED5-49B2-AEB8-48B948EF8B25}" srcOrd="4" destOrd="0" presId="urn:microsoft.com/office/officeart/2018/5/layout/CenteredIconLabelDescriptionList"/>
    <dgm:cxn modelId="{CAB41903-E983-40DE-B991-5D39683FE435}" type="presParOf" srcId="{A4D9C205-C1A8-410D-8E85-3F8B85012EED}" destId="{3F4C009F-006F-4BB3-8216-AEE23C671008}" srcOrd="1" destOrd="0" presId="urn:microsoft.com/office/officeart/2018/5/layout/CenteredIconLabelDescriptionList"/>
    <dgm:cxn modelId="{B7C4CC1A-5CBC-4E66-A5C7-59DCB6AA1417}" type="presParOf" srcId="{A4D9C205-C1A8-410D-8E85-3F8B85012EED}" destId="{A005E9C5-8A91-4ED4-A509-B91A2871C6D4}" srcOrd="2" destOrd="0" presId="urn:microsoft.com/office/officeart/2018/5/layout/CenteredIconLabelDescriptionList"/>
    <dgm:cxn modelId="{62062959-ED83-4BE7-970C-3F5FA6896C00}" type="presParOf" srcId="{A005E9C5-8A91-4ED4-A509-B91A2871C6D4}" destId="{E0F31C12-5D91-4864-98BE-6EC80EE4AEC1}" srcOrd="0" destOrd="0" presId="urn:microsoft.com/office/officeart/2018/5/layout/CenteredIconLabelDescriptionList"/>
    <dgm:cxn modelId="{72BCC567-BB61-4B3E-9401-790728A4D42F}" type="presParOf" srcId="{A005E9C5-8A91-4ED4-A509-B91A2871C6D4}" destId="{D89384D0-8485-4E05-8CED-136417FAA118}" srcOrd="1" destOrd="0" presId="urn:microsoft.com/office/officeart/2018/5/layout/CenteredIconLabelDescriptionList"/>
    <dgm:cxn modelId="{97EFA130-12B2-4AC3-913D-FD461E65182E}" type="presParOf" srcId="{A005E9C5-8A91-4ED4-A509-B91A2871C6D4}" destId="{3B429B22-7B2B-453E-B602-AD386286D2AE}" srcOrd="2" destOrd="0" presId="urn:microsoft.com/office/officeart/2018/5/layout/CenteredIconLabelDescriptionList"/>
    <dgm:cxn modelId="{9F366634-75B7-4DE0-8ECD-F88147F5D4C2}" type="presParOf" srcId="{A005E9C5-8A91-4ED4-A509-B91A2871C6D4}" destId="{DB9F6158-147D-4A7E-8DAB-F7C2F236D286}" srcOrd="3" destOrd="0" presId="urn:microsoft.com/office/officeart/2018/5/layout/CenteredIconLabelDescriptionList"/>
    <dgm:cxn modelId="{9B7A1F1B-16F7-4D07-9465-5B3F94489052}" type="presParOf" srcId="{A005E9C5-8A91-4ED4-A509-B91A2871C6D4}" destId="{EDD1B312-24F4-4192-A218-5995BA408EDD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FD0D27C-4C3B-408B-8D5B-65CD3081F13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B9EC202-C800-4E54-BB5E-ABE6172A0F59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Defines “self-dealing</a:t>
          </a:r>
          <a:r>
            <a:rPr lang="en-US" dirty="0"/>
            <a:t>” </a:t>
          </a:r>
        </a:p>
      </dgm:t>
    </dgm:pt>
    <dgm:pt modelId="{8A8728FC-D926-403B-A88C-3FDBD70E2278}" type="parTrans" cxnId="{36FA6233-BF87-4F22-B355-A4E32DB9DE8A}">
      <dgm:prSet/>
      <dgm:spPr/>
      <dgm:t>
        <a:bodyPr/>
        <a:lstStyle/>
        <a:p>
          <a:endParaRPr lang="en-US"/>
        </a:p>
      </dgm:t>
    </dgm:pt>
    <dgm:pt modelId="{116121B7-73B5-4407-82B8-30268A81FBB2}" type="sibTrans" cxnId="{36FA6233-BF87-4F22-B355-A4E32DB9DE8A}">
      <dgm:prSet/>
      <dgm:spPr/>
      <dgm:t>
        <a:bodyPr/>
        <a:lstStyle/>
        <a:p>
          <a:endParaRPr lang="en-US"/>
        </a:p>
      </dgm:t>
    </dgm:pt>
    <dgm:pt modelId="{CEFD50C7-C069-47B2-9B68-53A498608969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Stresses the duty of loyalty to person</a:t>
          </a:r>
        </a:p>
      </dgm:t>
    </dgm:pt>
    <dgm:pt modelId="{6823EA74-76BA-42B6-9178-C9D9F314327B}" type="parTrans" cxnId="{C76F92B4-FB2A-4ED7-9F60-0D5FEAB9E941}">
      <dgm:prSet/>
      <dgm:spPr/>
      <dgm:t>
        <a:bodyPr/>
        <a:lstStyle/>
        <a:p>
          <a:endParaRPr lang="en-US"/>
        </a:p>
      </dgm:t>
    </dgm:pt>
    <dgm:pt modelId="{9C926A27-72AE-4A26-9BCE-B6ADA86E8334}" type="sibTrans" cxnId="{C76F92B4-FB2A-4ED7-9F60-0D5FEAB9E941}">
      <dgm:prSet/>
      <dgm:spPr/>
      <dgm:t>
        <a:bodyPr/>
        <a:lstStyle/>
        <a:p>
          <a:endParaRPr lang="en-US"/>
        </a:p>
      </dgm:t>
    </dgm:pt>
    <dgm:pt modelId="{5F870F16-F04F-4528-9C5D-73BE7838EC41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Forbids taking advantage of position as guardian</a:t>
          </a:r>
        </a:p>
      </dgm:t>
    </dgm:pt>
    <dgm:pt modelId="{10DBCE60-142F-43FA-B9CD-41F65AA41E20}" type="parTrans" cxnId="{F225DB50-468F-41FC-84AA-0BF6CCAA8845}">
      <dgm:prSet/>
      <dgm:spPr/>
      <dgm:t>
        <a:bodyPr/>
        <a:lstStyle/>
        <a:p>
          <a:endParaRPr lang="en-US"/>
        </a:p>
      </dgm:t>
    </dgm:pt>
    <dgm:pt modelId="{ADB8AA52-66EA-49C9-B997-D762F991C1F9}" type="sibTrans" cxnId="{F225DB50-468F-41FC-84AA-0BF6CCAA8845}">
      <dgm:prSet/>
      <dgm:spPr/>
      <dgm:t>
        <a:bodyPr/>
        <a:lstStyle/>
        <a:p>
          <a:endParaRPr lang="en-US"/>
        </a:p>
      </dgm:t>
    </dgm:pt>
    <dgm:pt modelId="{AB36F25A-0F90-4C9B-B940-C241459C52E0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Discusses when to go to court if guardian must provide some direct service</a:t>
          </a:r>
        </a:p>
      </dgm:t>
    </dgm:pt>
    <dgm:pt modelId="{F2E5D8C6-D6C8-478C-8193-B00B2A044FB2}" type="parTrans" cxnId="{7C3B5AC5-1A80-4714-BA32-538C54168C03}">
      <dgm:prSet/>
      <dgm:spPr/>
      <dgm:t>
        <a:bodyPr/>
        <a:lstStyle/>
        <a:p>
          <a:endParaRPr lang="en-US"/>
        </a:p>
      </dgm:t>
    </dgm:pt>
    <dgm:pt modelId="{3B58335D-2D42-4907-9231-94F368BB80C8}" type="sibTrans" cxnId="{7C3B5AC5-1A80-4714-BA32-538C54168C03}">
      <dgm:prSet/>
      <dgm:spPr/>
      <dgm:t>
        <a:bodyPr/>
        <a:lstStyle/>
        <a:p>
          <a:endParaRPr lang="en-US"/>
        </a:p>
      </dgm:t>
    </dgm:pt>
    <dgm:pt modelId="{0FEEA96F-A96D-4B8E-8C8E-B910E803849F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Removes “impropriety” due to lack of a firm definition</a:t>
          </a:r>
        </a:p>
      </dgm:t>
    </dgm:pt>
    <dgm:pt modelId="{6833FE74-7945-4248-919F-EEDCE2623308}" type="parTrans" cxnId="{5BD4A0E9-2BC1-4A27-9975-95D373FA85CA}">
      <dgm:prSet/>
      <dgm:spPr/>
      <dgm:t>
        <a:bodyPr/>
        <a:lstStyle/>
        <a:p>
          <a:endParaRPr lang="en-US"/>
        </a:p>
      </dgm:t>
    </dgm:pt>
    <dgm:pt modelId="{3BA2CE50-23E8-481B-BAFA-4D6E90C0F75D}" type="sibTrans" cxnId="{5BD4A0E9-2BC1-4A27-9975-95D373FA85CA}">
      <dgm:prSet/>
      <dgm:spPr/>
      <dgm:t>
        <a:bodyPr/>
        <a:lstStyle/>
        <a:p>
          <a:endParaRPr lang="en-US"/>
        </a:p>
      </dgm:t>
    </dgm:pt>
    <dgm:pt modelId="{3249849F-B762-48D6-827A-6C2EE7331713}" type="pres">
      <dgm:prSet presAssocID="{7FD0D27C-4C3B-408B-8D5B-65CD3081F138}" presName="linear" presStyleCnt="0">
        <dgm:presLayoutVars>
          <dgm:animLvl val="lvl"/>
          <dgm:resizeHandles val="exact"/>
        </dgm:presLayoutVars>
      </dgm:prSet>
      <dgm:spPr/>
    </dgm:pt>
    <dgm:pt modelId="{51B9A2A7-8822-436A-B68E-2C47DA0DB8FD}" type="pres">
      <dgm:prSet presAssocID="{2B9EC202-C800-4E54-BB5E-ABE6172A0F5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22FB661-76D4-489E-97D3-3833E428630F}" type="pres">
      <dgm:prSet presAssocID="{116121B7-73B5-4407-82B8-30268A81FBB2}" presName="spacer" presStyleCnt="0"/>
      <dgm:spPr/>
    </dgm:pt>
    <dgm:pt modelId="{B5D562BC-31F7-494A-A322-539BD00DCABF}" type="pres">
      <dgm:prSet presAssocID="{CEFD50C7-C069-47B2-9B68-53A49860896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458222ED-3B3A-4F6B-8B84-3605F22A5450}" type="pres">
      <dgm:prSet presAssocID="{9C926A27-72AE-4A26-9BCE-B6ADA86E8334}" presName="spacer" presStyleCnt="0"/>
      <dgm:spPr/>
    </dgm:pt>
    <dgm:pt modelId="{3B06C5CF-C011-4C63-8EBA-9F430BCF242A}" type="pres">
      <dgm:prSet presAssocID="{5F870F16-F04F-4528-9C5D-73BE7838EC4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C5A122B-DC8B-43F7-BC66-ED1F66CF9EA0}" type="pres">
      <dgm:prSet presAssocID="{ADB8AA52-66EA-49C9-B997-D762F991C1F9}" presName="spacer" presStyleCnt="0"/>
      <dgm:spPr/>
    </dgm:pt>
    <dgm:pt modelId="{FE65AEE8-4FA4-4912-91A7-3E11CBB3DD45}" type="pres">
      <dgm:prSet presAssocID="{AB36F25A-0F90-4C9B-B940-C241459C52E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4C8D8F4-2FF1-4ABB-AA97-73834F878A59}" type="pres">
      <dgm:prSet presAssocID="{3B58335D-2D42-4907-9231-94F368BB80C8}" presName="spacer" presStyleCnt="0"/>
      <dgm:spPr/>
    </dgm:pt>
    <dgm:pt modelId="{CBF45D0F-5FEE-432F-BFF6-4E08D3D470E9}" type="pres">
      <dgm:prSet presAssocID="{0FEEA96F-A96D-4B8E-8C8E-B910E803849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6FA6233-BF87-4F22-B355-A4E32DB9DE8A}" srcId="{7FD0D27C-4C3B-408B-8D5B-65CD3081F138}" destId="{2B9EC202-C800-4E54-BB5E-ABE6172A0F59}" srcOrd="0" destOrd="0" parTransId="{8A8728FC-D926-403B-A88C-3FDBD70E2278}" sibTransId="{116121B7-73B5-4407-82B8-30268A81FBB2}"/>
    <dgm:cxn modelId="{72ED2034-ADB1-4933-B1F6-754DF3F2149F}" type="presOf" srcId="{7FD0D27C-4C3B-408B-8D5B-65CD3081F138}" destId="{3249849F-B762-48D6-827A-6C2EE7331713}" srcOrd="0" destOrd="0" presId="urn:microsoft.com/office/officeart/2005/8/layout/vList2"/>
    <dgm:cxn modelId="{F225DB50-468F-41FC-84AA-0BF6CCAA8845}" srcId="{7FD0D27C-4C3B-408B-8D5B-65CD3081F138}" destId="{5F870F16-F04F-4528-9C5D-73BE7838EC41}" srcOrd="2" destOrd="0" parTransId="{10DBCE60-142F-43FA-B9CD-41F65AA41E20}" sibTransId="{ADB8AA52-66EA-49C9-B997-D762F991C1F9}"/>
    <dgm:cxn modelId="{4353457A-D513-458B-8E83-60BAE5CD039D}" type="presOf" srcId="{5F870F16-F04F-4528-9C5D-73BE7838EC41}" destId="{3B06C5CF-C011-4C63-8EBA-9F430BCF242A}" srcOrd="0" destOrd="0" presId="urn:microsoft.com/office/officeart/2005/8/layout/vList2"/>
    <dgm:cxn modelId="{5988EB85-B2B1-4BC4-ACEC-0B9E5416548F}" type="presOf" srcId="{2B9EC202-C800-4E54-BB5E-ABE6172A0F59}" destId="{51B9A2A7-8822-436A-B68E-2C47DA0DB8FD}" srcOrd="0" destOrd="0" presId="urn:microsoft.com/office/officeart/2005/8/layout/vList2"/>
    <dgm:cxn modelId="{C76F92B4-FB2A-4ED7-9F60-0D5FEAB9E941}" srcId="{7FD0D27C-4C3B-408B-8D5B-65CD3081F138}" destId="{CEFD50C7-C069-47B2-9B68-53A498608969}" srcOrd="1" destOrd="0" parTransId="{6823EA74-76BA-42B6-9178-C9D9F314327B}" sibTransId="{9C926A27-72AE-4A26-9BCE-B6ADA86E8334}"/>
    <dgm:cxn modelId="{85F161BE-807D-4673-A293-1E456A3ABE45}" type="presOf" srcId="{AB36F25A-0F90-4C9B-B940-C241459C52E0}" destId="{FE65AEE8-4FA4-4912-91A7-3E11CBB3DD45}" srcOrd="0" destOrd="0" presId="urn:microsoft.com/office/officeart/2005/8/layout/vList2"/>
    <dgm:cxn modelId="{7C3B5AC5-1A80-4714-BA32-538C54168C03}" srcId="{7FD0D27C-4C3B-408B-8D5B-65CD3081F138}" destId="{AB36F25A-0F90-4C9B-B940-C241459C52E0}" srcOrd="3" destOrd="0" parTransId="{F2E5D8C6-D6C8-478C-8193-B00B2A044FB2}" sibTransId="{3B58335D-2D42-4907-9231-94F368BB80C8}"/>
    <dgm:cxn modelId="{31687DDF-6688-4968-A49C-4C9CEFFB9B22}" type="presOf" srcId="{CEFD50C7-C069-47B2-9B68-53A498608969}" destId="{B5D562BC-31F7-494A-A322-539BD00DCABF}" srcOrd="0" destOrd="0" presId="urn:microsoft.com/office/officeart/2005/8/layout/vList2"/>
    <dgm:cxn modelId="{5BD4A0E9-2BC1-4A27-9975-95D373FA85CA}" srcId="{7FD0D27C-4C3B-408B-8D5B-65CD3081F138}" destId="{0FEEA96F-A96D-4B8E-8C8E-B910E803849F}" srcOrd="4" destOrd="0" parTransId="{6833FE74-7945-4248-919F-EEDCE2623308}" sibTransId="{3BA2CE50-23E8-481B-BAFA-4D6E90C0F75D}"/>
    <dgm:cxn modelId="{57B73AF0-8D40-4974-B9F0-0DB61673AD2A}" type="presOf" srcId="{0FEEA96F-A96D-4B8E-8C8E-B910E803849F}" destId="{CBF45D0F-5FEE-432F-BFF6-4E08D3D470E9}" srcOrd="0" destOrd="0" presId="urn:microsoft.com/office/officeart/2005/8/layout/vList2"/>
    <dgm:cxn modelId="{22501DCE-9102-493D-8C25-57B2CDABCF5C}" type="presParOf" srcId="{3249849F-B762-48D6-827A-6C2EE7331713}" destId="{51B9A2A7-8822-436A-B68E-2C47DA0DB8FD}" srcOrd="0" destOrd="0" presId="urn:microsoft.com/office/officeart/2005/8/layout/vList2"/>
    <dgm:cxn modelId="{EB91448B-CFE0-406D-B945-FD2F57130951}" type="presParOf" srcId="{3249849F-B762-48D6-827A-6C2EE7331713}" destId="{722FB661-76D4-489E-97D3-3833E428630F}" srcOrd="1" destOrd="0" presId="urn:microsoft.com/office/officeart/2005/8/layout/vList2"/>
    <dgm:cxn modelId="{6920ABC7-7355-49C6-B42F-D7AB975DD412}" type="presParOf" srcId="{3249849F-B762-48D6-827A-6C2EE7331713}" destId="{B5D562BC-31F7-494A-A322-539BD00DCABF}" srcOrd="2" destOrd="0" presId="urn:microsoft.com/office/officeart/2005/8/layout/vList2"/>
    <dgm:cxn modelId="{352341FC-6DA3-48A0-8BD1-66807E865928}" type="presParOf" srcId="{3249849F-B762-48D6-827A-6C2EE7331713}" destId="{458222ED-3B3A-4F6B-8B84-3605F22A5450}" srcOrd="3" destOrd="0" presId="urn:microsoft.com/office/officeart/2005/8/layout/vList2"/>
    <dgm:cxn modelId="{B50E6982-4C33-4700-8777-72EECE758056}" type="presParOf" srcId="{3249849F-B762-48D6-827A-6C2EE7331713}" destId="{3B06C5CF-C011-4C63-8EBA-9F430BCF242A}" srcOrd="4" destOrd="0" presId="urn:microsoft.com/office/officeart/2005/8/layout/vList2"/>
    <dgm:cxn modelId="{F3C8C525-9D33-4EF0-BA8B-37C39C09B763}" type="presParOf" srcId="{3249849F-B762-48D6-827A-6C2EE7331713}" destId="{CC5A122B-DC8B-43F7-BC66-ED1F66CF9EA0}" srcOrd="5" destOrd="0" presId="urn:microsoft.com/office/officeart/2005/8/layout/vList2"/>
    <dgm:cxn modelId="{68D3BA04-2DD4-4FCF-AD49-512A72064FCF}" type="presParOf" srcId="{3249849F-B762-48D6-827A-6C2EE7331713}" destId="{FE65AEE8-4FA4-4912-91A7-3E11CBB3DD45}" srcOrd="6" destOrd="0" presId="urn:microsoft.com/office/officeart/2005/8/layout/vList2"/>
    <dgm:cxn modelId="{9952780B-E17C-4587-BB09-17E44B9ECDEF}" type="presParOf" srcId="{3249849F-B762-48D6-827A-6C2EE7331713}" destId="{B4C8D8F4-2FF1-4ABB-AA97-73834F878A59}" srcOrd="7" destOrd="0" presId="urn:microsoft.com/office/officeart/2005/8/layout/vList2"/>
    <dgm:cxn modelId="{302B1936-36E0-4ABB-AABF-339AB7FF6998}" type="presParOf" srcId="{3249849F-B762-48D6-827A-6C2EE7331713}" destId="{CBF45D0F-5FEE-432F-BFF6-4E08D3D470E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5AA5E08-531A-4717-A46E-E042ADF213E6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8D80439-AB61-4318-B902-CD11A67358EF}">
      <dgm:prSet custT="1"/>
      <dgm:spPr/>
      <dgm:t>
        <a:bodyPr/>
        <a:lstStyle/>
        <a:p>
          <a:r>
            <a:rPr lang="en-US" sz="2600" dirty="0"/>
            <a:t>Current needs come before preservation of estate</a:t>
          </a:r>
        </a:p>
      </dgm:t>
    </dgm:pt>
    <dgm:pt modelId="{D98B448C-8D5E-4FF7-8084-DF932463278F}" type="parTrans" cxnId="{0350DFB7-196E-405D-859D-D2C1584DA181}">
      <dgm:prSet/>
      <dgm:spPr/>
      <dgm:t>
        <a:bodyPr/>
        <a:lstStyle/>
        <a:p>
          <a:endParaRPr lang="en-US"/>
        </a:p>
      </dgm:t>
    </dgm:pt>
    <dgm:pt modelId="{3089B9A6-6C81-4294-9B5C-320F76BB0AE7}" type="sibTrans" cxnId="{0350DFB7-196E-405D-859D-D2C1584DA181}">
      <dgm:prSet/>
      <dgm:spPr/>
      <dgm:t>
        <a:bodyPr/>
        <a:lstStyle/>
        <a:p>
          <a:endParaRPr lang="en-US"/>
        </a:p>
      </dgm:t>
    </dgm:pt>
    <dgm:pt modelId="{14869DE0-7571-41F3-9204-29A47D5ECD2B}">
      <dgm:prSet/>
      <dgm:spPr/>
      <dgm:t>
        <a:bodyPr/>
        <a:lstStyle/>
        <a:p>
          <a:r>
            <a:rPr lang="en-US" dirty="0"/>
            <a:t>Need to manage, but not eliminate, risk</a:t>
          </a:r>
        </a:p>
      </dgm:t>
    </dgm:pt>
    <dgm:pt modelId="{019B60D3-5CE9-410F-90A4-52D8B635AFEC}" type="parTrans" cxnId="{AD584108-7946-40E0-A4D4-3A2C8CBD55DE}">
      <dgm:prSet/>
      <dgm:spPr/>
      <dgm:t>
        <a:bodyPr/>
        <a:lstStyle/>
        <a:p>
          <a:endParaRPr lang="en-US"/>
        </a:p>
      </dgm:t>
    </dgm:pt>
    <dgm:pt modelId="{D922BBFE-9B4D-4629-B6A3-DAFD19C2F1DE}" type="sibTrans" cxnId="{AD584108-7946-40E0-A4D4-3A2C8CBD55DE}">
      <dgm:prSet/>
      <dgm:spPr/>
      <dgm:t>
        <a:bodyPr/>
        <a:lstStyle/>
        <a:p>
          <a:endParaRPr lang="en-US"/>
        </a:p>
      </dgm:t>
    </dgm:pt>
    <dgm:pt modelId="{7A996520-FDFA-480C-98D7-BB9A9BA9ACFC}">
      <dgm:prSet/>
      <dgm:spPr/>
      <dgm:t>
        <a:bodyPr/>
        <a:lstStyle/>
        <a:p>
          <a:r>
            <a:rPr lang="en-US" dirty="0"/>
            <a:t>Confirms Medicaid planning when necessary</a:t>
          </a:r>
        </a:p>
      </dgm:t>
    </dgm:pt>
    <dgm:pt modelId="{26DD0E79-1584-4562-A7FA-6BB387D0FF36}" type="parTrans" cxnId="{48E48E74-F15C-400C-A525-FF2C49BECE30}">
      <dgm:prSet/>
      <dgm:spPr/>
      <dgm:t>
        <a:bodyPr/>
        <a:lstStyle/>
        <a:p>
          <a:endParaRPr lang="en-US"/>
        </a:p>
      </dgm:t>
    </dgm:pt>
    <dgm:pt modelId="{A13A44A8-5562-41B8-BD1A-890CF97152CD}" type="sibTrans" cxnId="{48E48E74-F15C-400C-A525-FF2C49BECE30}">
      <dgm:prSet/>
      <dgm:spPr/>
      <dgm:t>
        <a:bodyPr/>
        <a:lstStyle/>
        <a:p>
          <a:endParaRPr lang="en-US"/>
        </a:p>
      </dgm:t>
    </dgm:pt>
    <dgm:pt modelId="{26682551-EC45-4F43-9210-57B32725E7B7}">
      <dgm:prSet/>
      <dgm:spPr/>
      <dgm:t>
        <a:bodyPr/>
        <a:lstStyle/>
        <a:p>
          <a:r>
            <a:rPr lang="en-US"/>
            <a:t>Requires bonding</a:t>
          </a:r>
        </a:p>
      </dgm:t>
    </dgm:pt>
    <dgm:pt modelId="{7EBAF958-56A7-4F23-BEDD-CB02CFB49A06}" type="parTrans" cxnId="{4EEBD643-74CA-4C06-BCAD-E1FF5CEE5DAC}">
      <dgm:prSet/>
      <dgm:spPr/>
      <dgm:t>
        <a:bodyPr/>
        <a:lstStyle/>
        <a:p>
          <a:endParaRPr lang="en-US"/>
        </a:p>
      </dgm:t>
    </dgm:pt>
    <dgm:pt modelId="{352E0EF2-CAD5-4E16-BC50-A585B6C61B2B}" type="sibTrans" cxnId="{4EEBD643-74CA-4C06-BCAD-E1FF5CEE5DAC}">
      <dgm:prSet/>
      <dgm:spPr/>
      <dgm:t>
        <a:bodyPr/>
        <a:lstStyle/>
        <a:p>
          <a:endParaRPr lang="en-US"/>
        </a:p>
      </dgm:t>
    </dgm:pt>
    <dgm:pt modelId="{B1E2E03D-441F-4BB7-B8E0-6FC708669878}" type="pres">
      <dgm:prSet presAssocID="{05AA5E08-531A-4717-A46E-E042ADF213E6}" presName="outerComposite" presStyleCnt="0">
        <dgm:presLayoutVars>
          <dgm:chMax val="5"/>
          <dgm:dir/>
          <dgm:resizeHandles val="exact"/>
        </dgm:presLayoutVars>
      </dgm:prSet>
      <dgm:spPr/>
    </dgm:pt>
    <dgm:pt modelId="{CD5BF7A6-3DD3-4C4B-BE35-7717236F99B8}" type="pres">
      <dgm:prSet presAssocID="{05AA5E08-531A-4717-A46E-E042ADF213E6}" presName="dummyMaxCanvas" presStyleCnt="0">
        <dgm:presLayoutVars/>
      </dgm:prSet>
      <dgm:spPr/>
    </dgm:pt>
    <dgm:pt modelId="{656A2BA0-2DCD-45EA-8ABB-C4F5B2FFBB20}" type="pres">
      <dgm:prSet presAssocID="{05AA5E08-531A-4717-A46E-E042ADF213E6}" presName="FourNodes_1" presStyleLbl="node1" presStyleIdx="0" presStyleCnt="4" custScaleX="115426" custLinFactNeighborX="2479" custLinFactNeighborY="-2211">
        <dgm:presLayoutVars>
          <dgm:bulletEnabled val="1"/>
        </dgm:presLayoutVars>
      </dgm:prSet>
      <dgm:spPr/>
    </dgm:pt>
    <dgm:pt modelId="{D8DA073D-1F86-4715-B2E2-92C93C0BABD0}" type="pres">
      <dgm:prSet presAssocID="{05AA5E08-531A-4717-A46E-E042ADF213E6}" presName="FourNodes_2" presStyleLbl="node1" presStyleIdx="1" presStyleCnt="4">
        <dgm:presLayoutVars>
          <dgm:bulletEnabled val="1"/>
        </dgm:presLayoutVars>
      </dgm:prSet>
      <dgm:spPr/>
    </dgm:pt>
    <dgm:pt modelId="{7ACC18C8-9665-443A-9302-06C92F66E9DE}" type="pres">
      <dgm:prSet presAssocID="{05AA5E08-531A-4717-A46E-E042ADF213E6}" presName="FourNodes_3" presStyleLbl="node1" presStyleIdx="2" presStyleCnt="4">
        <dgm:presLayoutVars>
          <dgm:bulletEnabled val="1"/>
        </dgm:presLayoutVars>
      </dgm:prSet>
      <dgm:spPr/>
    </dgm:pt>
    <dgm:pt modelId="{F557DDA2-B4A0-4F7F-9242-207B9783E7CE}" type="pres">
      <dgm:prSet presAssocID="{05AA5E08-531A-4717-A46E-E042ADF213E6}" presName="FourNodes_4" presStyleLbl="node1" presStyleIdx="3" presStyleCnt="4">
        <dgm:presLayoutVars>
          <dgm:bulletEnabled val="1"/>
        </dgm:presLayoutVars>
      </dgm:prSet>
      <dgm:spPr/>
    </dgm:pt>
    <dgm:pt modelId="{88A68B22-05AE-417B-980E-855EA08336A0}" type="pres">
      <dgm:prSet presAssocID="{05AA5E08-531A-4717-A46E-E042ADF213E6}" presName="FourConn_1-2" presStyleLbl="fgAccFollowNode1" presStyleIdx="0" presStyleCnt="3">
        <dgm:presLayoutVars>
          <dgm:bulletEnabled val="1"/>
        </dgm:presLayoutVars>
      </dgm:prSet>
      <dgm:spPr/>
    </dgm:pt>
    <dgm:pt modelId="{198DB5D5-65C4-48C1-B448-D42FEBB195C8}" type="pres">
      <dgm:prSet presAssocID="{05AA5E08-531A-4717-A46E-E042ADF213E6}" presName="FourConn_2-3" presStyleLbl="fgAccFollowNode1" presStyleIdx="1" presStyleCnt="3">
        <dgm:presLayoutVars>
          <dgm:bulletEnabled val="1"/>
        </dgm:presLayoutVars>
      </dgm:prSet>
      <dgm:spPr/>
    </dgm:pt>
    <dgm:pt modelId="{E662DD88-F3B6-47AD-B564-66B157B0368B}" type="pres">
      <dgm:prSet presAssocID="{05AA5E08-531A-4717-A46E-E042ADF213E6}" presName="FourConn_3-4" presStyleLbl="fgAccFollowNode1" presStyleIdx="2" presStyleCnt="3">
        <dgm:presLayoutVars>
          <dgm:bulletEnabled val="1"/>
        </dgm:presLayoutVars>
      </dgm:prSet>
      <dgm:spPr/>
    </dgm:pt>
    <dgm:pt modelId="{60AC53AF-6D91-4990-A1F2-63E376D5812F}" type="pres">
      <dgm:prSet presAssocID="{05AA5E08-531A-4717-A46E-E042ADF213E6}" presName="FourNodes_1_text" presStyleLbl="node1" presStyleIdx="3" presStyleCnt="4">
        <dgm:presLayoutVars>
          <dgm:bulletEnabled val="1"/>
        </dgm:presLayoutVars>
      </dgm:prSet>
      <dgm:spPr/>
    </dgm:pt>
    <dgm:pt modelId="{E2552279-1523-47BB-B537-D30804F6297B}" type="pres">
      <dgm:prSet presAssocID="{05AA5E08-531A-4717-A46E-E042ADF213E6}" presName="FourNodes_2_text" presStyleLbl="node1" presStyleIdx="3" presStyleCnt="4">
        <dgm:presLayoutVars>
          <dgm:bulletEnabled val="1"/>
        </dgm:presLayoutVars>
      </dgm:prSet>
      <dgm:spPr/>
    </dgm:pt>
    <dgm:pt modelId="{6AC80F76-BE16-44ED-9B67-9D07CA2E5608}" type="pres">
      <dgm:prSet presAssocID="{05AA5E08-531A-4717-A46E-E042ADF213E6}" presName="FourNodes_3_text" presStyleLbl="node1" presStyleIdx="3" presStyleCnt="4">
        <dgm:presLayoutVars>
          <dgm:bulletEnabled val="1"/>
        </dgm:presLayoutVars>
      </dgm:prSet>
      <dgm:spPr/>
    </dgm:pt>
    <dgm:pt modelId="{17F20879-2E47-4422-9E22-D5A04CFF1107}" type="pres">
      <dgm:prSet presAssocID="{05AA5E08-531A-4717-A46E-E042ADF213E6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AD584108-7946-40E0-A4D4-3A2C8CBD55DE}" srcId="{05AA5E08-531A-4717-A46E-E042ADF213E6}" destId="{14869DE0-7571-41F3-9204-29A47D5ECD2B}" srcOrd="1" destOrd="0" parTransId="{019B60D3-5CE9-410F-90A4-52D8B635AFEC}" sibTransId="{D922BBFE-9B4D-4629-B6A3-DAFD19C2F1DE}"/>
    <dgm:cxn modelId="{3AD38936-FAC4-4A2D-AA7B-FD2D0A522B1F}" type="presOf" srcId="{05AA5E08-531A-4717-A46E-E042ADF213E6}" destId="{B1E2E03D-441F-4BB7-B8E0-6FC708669878}" srcOrd="0" destOrd="0" presId="urn:microsoft.com/office/officeart/2005/8/layout/vProcess5"/>
    <dgm:cxn modelId="{5726315F-0C51-4500-B907-793EEE4FE385}" type="presOf" srcId="{14869DE0-7571-41F3-9204-29A47D5ECD2B}" destId="{D8DA073D-1F86-4715-B2E2-92C93C0BABD0}" srcOrd="0" destOrd="0" presId="urn:microsoft.com/office/officeart/2005/8/layout/vProcess5"/>
    <dgm:cxn modelId="{4EEBD643-74CA-4C06-BCAD-E1FF5CEE5DAC}" srcId="{05AA5E08-531A-4717-A46E-E042ADF213E6}" destId="{26682551-EC45-4F43-9210-57B32725E7B7}" srcOrd="3" destOrd="0" parTransId="{7EBAF958-56A7-4F23-BEDD-CB02CFB49A06}" sibTransId="{352E0EF2-CAD5-4E16-BC50-A585B6C61B2B}"/>
    <dgm:cxn modelId="{312EA26B-C458-4BF6-8E10-1E596669107F}" type="presOf" srcId="{D922BBFE-9B4D-4629-B6A3-DAFD19C2F1DE}" destId="{198DB5D5-65C4-48C1-B448-D42FEBB195C8}" srcOrd="0" destOrd="0" presId="urn:microsoft.com/office/officeart/2005/8/layout/vProcess5"/>
    <dgm:cxn modelId="{48E48E74-F15C-400C-A525-FF2C49BECE30}" srcId="{05AA5E08-531A-4717-A46E-E042ADF213E6}" destId="{7A996520-FDFA-480C-98D7-BB9A9BA9ACFC}" srcOrd="2" destOrd="0" parTransId="{26DD0E79-1584-4562-A7FA-6BB387D0FF36}" sibTransId="{A13A44A8-5562-41B8-BD1A-890CF97152CD}"/>
    <dgm:cxn modelId="{0751207E-093B-4C08-8229-EF0DF9D74AB8}" type="presOf" srcId="{7A996520-FDFA-480C-98D7-BB9A9BA9ACFC}" destId="{7ACC18C8-9665-443A-9302-06C92F66E9DE}" srcOrd="0" destOrd="0" presId="urn:microsoft.com/office/officeart/2005/8/layout/vProcess5"/>
    <dgm:cxn modelId="{35708C8E-DEB6-42A0-B5A5-64548359BED5}" type="presOf" srcId="{E8D80439-AB61-4318-B902-CD11A67358EF}" destId="{656A2BA0-2DCD-45EA-8ABB-C4F5B2FFBB20}" srcOrd="0" destOrd="0" presId="urn:microsoft.com/office/officeart/2005/8/layout/vProcess5"/>
    <dgm:cxn modelId="{15A8DFAB-E6C3-49FD-8B17-69454AFBFB54}" type="presOf" srcId="{14869DE0-7571-41F3-9204-29A47D5ECD2B}" destId="{E2552279-1523-47BB-B537-D30804F6297B}" srcOrd="1" destOrd="0" presId="urn:microsoft.com/office/officeart/2005/8/layout/vProcess5"/>
    <dgm:cxn modelId="{281C01B0-9B83-4EB8-957D-0595CD24C255}" type="presOf" srcId="{7A996520-FDFA-480C-98D7-BB9A9BA9ACFC}" destId="{6AC80F76-BE16-44ED-9B67-9D07CA2E5608}" srcOrd="1" destOrd="0" presId="urn:microsoft.com/office/officeart/2005/8/layout/vProcess5"/>
    <dgm:cxn modelId="{DC2B67B1-83C2-4EEC-B205-5D2844ADB317}" type="presOf" srcId="{26682551-EC45-4F43-9210-57B32725E7B7}" destId="{17F20879-2E47-4422-9E22-D5A04CFF1107}" srcOrd="1" destOrd="0" presId="urn:microsoft.com/office/officeart/2005/8/layout/vProcess5"/>
    <dgm:cxn modelId="{0350DFB7-196E-405D-859D-D2C1584DA181}" srcId="{05AA5E08-531A-4717-A46E-E042ADF213E6}" destId="{E8D80439-AB61-4318-B902-CD11A67358EF}" srcOrd="0" destOrd="0" parTransId="{D98B448C-8D5E-4FF7-8084-DF932463278F}" sibTransId="{3089B9A6-6C81-4294-9B5C-320F76BB0AE7}"/>
    <dgm:cxn modelId="{360389CB-DEC7-45AD-8010-FE4152D6F406}" type="presOf" srcId="{E8D80439-AB61-4318-B902-CD11A67358EF}" destId="{60AC53AF-6D91-4990-A1F2-63E376D5812F}" srcOrd="1" destOrd="0" presId="urn:microsoft.com/office/officeart/2005/8/layout/vProcess5"/>
    <dgm:cxn modelId="{38D876DE-62E5-4A85-9943-27C70B0B6390}" type="presOf" srcId="{A13A44A8-5562-41B8-BD1A-890CF97152CD}" destId="{E662DD88-F3B6-47AD-B564-66B157B0368B}" srcOrd="0" destOrd="0" presId="urn:microsoft.com/office/officeart/2005/8/layout/vProcess5"/>
    <dgm:cxn modelId="{ECDFAEF9-6BD8-474C-AADC-28A1DA2473F1}" type="presOf" srcId="{3089B9A6-6C81-4294-9B5C-320F76BB0AE7}" destId="{88A68B22-05AE-417B-980E-855EA08336A0}" srcOrd="0" destOrd="0" presId="urn:microsoft.com/office/officeart/2005/8/layout/vProcess5"/>
    <dgm:cxn modelId="{9797F8FF-A3F3-4D67-8B45-B2C79C556972}" type="presOf" srcId="{26682551-EC45-4F43-9210-57B32725E7B7}" destId="{F557DDA2-B4A0-4F7F-9242-207B9783E7CE}" srcOrd="0" destOrd="0" presId="urn:microsoft.com/office/officeart/2005/8/layout/vProcess5"/>
    <dgm:cxn modelId="{C54968B6-A197-4E61-AD92-F6223BD8FCBF}" type="presParOf" srcId="{B1E2E03D-441F-4BB7-B8E0-6FC708669878}" destId="{CD5BF7A6-3DD3-4C4B-BE35-7717236F99B8}" srcOrd="0" destOrd="0" presId="urn:microsoft.com/office/officeart/2005/8/layout/vProcess5"/>
    <dgm:cxn modelId="{7B451814-1830-4F0F-B5AD-F94E6350BA8F}" type="presParOf" srcId="{B1E2E03D-441F-4BB7-B8E0-6FC708669878}" destId="{656A2BA0-2DCD-45EA-8ABB-C4F5B2FFBB20}" srcOrd="1" destOrd="0" presId="urn:microsoft.com/office/officeart/2005/8/layout/vProcess5"/>
    <dgm:cxn modelId="{BA44D1FD-3045-413C-8B24-7CA5C7F48B88}" type="presParOf" srcId="{B1E2E03D-441F-4BB7-B8E0-6FC708669878}" destId="{D8DA073D-1F86-4715-B2E2-92C93C0BABD0}" srcOrd="2" destOrd="0" presId="urn:microsoft.com/office/officeart/2005/8/layout/vProcess5"/>
    <dgm:cxn modelId="{5021E335-0381-48FE-8BED-A2A588C8A96A}" type="presParOf" srcId="{B1E2E03D-441F-4BB7-B8E0-6FC708669878}" destId="{7ACC18C8-9665-443A-9302-06C92F66E9DE}" srcOrd="3" destOrd="0" presId="urn:microsoft.com/office/officeart/2005/8/layout/vProcess5"/>
    <dgm:cxn modelId="{E4A1FBE7-B0D9-4631-ADE8-C0BFC3693FB7}" type="presParOf" srcId="{B1E2E03D-441F-4BB7-B8E0-6FC708669878}" destId="{F557DDA2-B4A0-4F7F-9242-207B9783E7CE}" srcOrd="4" destOrd="0" presId="urn:microsoft.com/office/officeart/2005/8/layout/vProcess5"/>
    <dgm:cxn modelId="{4013907A-DD47-4990-ACD3-BA30AE4D7ADE}" type="presParOf" srcId="{B1E2E03D-441F-4BB7-B8E0-6FC708669878}" destId="{88A68B22-05AE-417B-980E-855EA08336A0}" srcOrd="5" destOrd="0" presId="urn:microsoft.com/office/officeart/2005/8/layout/vProcess5"/>
    <dgm:cxn modelId="{5C0B2082-F01F-497B-827F-C192AB26CE6D}" type="presParOf" srcId="{B1E2E03D-441F-4BB7-B8E0-6FC708669878}" destId="{198DB5D5-65C4-48C1-B448-D42FEBB195C8}" srcOrd="6" destOrd="0" presId="urn:microsoft.com/office/officeart/2005/8/layout/vProcess5"/>
    <dgm:cxn modelId="{2C5ED27D-480C-4281-9A12-A6D70E1F0021}" type="presParOf" srcId="{B1E2E03D-441F-4BB7-B8E0-6FC708669878}" destId="{E662DD88-F3B6-47AD-B564-66B157B0368B}" srcOrd="7" destOrd="0" presId="urn:microsoft.com/office/officeart/2005/8/layout/vProcess5"/>
    <dgm:cxn modelId="{5E5CF3A3-8830-47D4-8ED9-EB6F19D0B6D9}" type="presParOf" srcId="{B1E2E03D-441F-4BB7-B8E0-6FC708669878}" destId="{60AC53AF-6D91-4990-A1F2-63E376D5812F}" srcOrd="8" destOrd="0" presId="urn:microsoft.com/office/officeart/2005/8/layout/vProcess5"/>
    <dgm:cxn modelId="{82430B9E-6019-4B6F-9842-90114F336BF8}" type="presParOf" srcId="{B1E2E03D-441F-4BB7-B8E0-6FC708669878}" destId="{E2552279-1523-47BB-B537-D30804F6297B}" srcOrd="9" destOrd="0" presId="urn:microsoft.com/office/officeart/2005/8/layout/vProcess5"/>
    <dgm:cxn modelId="{8CB98698-0D82-495D-B1A8-478303F94EFC}" type="presParOf" srcId="{B1E2E03D-441F-4BB7-B8E0-6FC708669878}" destId="{6AC80F76-BE16-44ED-9B67-9D07CA2E5608}" srcOrd="10" destOrd="0" presId="urn:microsoft.com/office/officeart/2005/8/layout/vProcess5"/>
    <dgm:cxn modelId="{300FB4DF-0704-4E19-BE0B-2A347466FC38}" type="presParOf" srcId="{B1E2E03D-441F-4BB7-B8E0-6FC708669878}" destId="{17F20879-2E47-4422-9E22-D5A04CFF110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F735C41-BFED-4D04-AD53-4356E02EE11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E4B28AD-1E33-4F96-BAB1-701127C2FC2B}">
      <dgm:prSet/>
      <dgm:spPr/>
      <dgm:t>
        <a:bodyPr/>
        <a:lstStyle/>
        <a:p>
          <a:r>
            <a:rPr lang="en-US"/>
            <a:t>If reason to believe</a:t>
          </a:r>
        </a:p>
      </dgm:t>
    </dgm:pt>
    <dgm:pt modelId="{FBEF0000-FDAE-44B8-943E-9E42D83C3BF8}" type="parTrans" cxnId="{3D6E7254-FC06-4E67-BFAF-A2927C3C64A4}">
      <dgm:prSet/>
      <dgm:spPr/>
      <dgm:t>
        <a:bodyPr/>
        <a:lstStyle/>
        <a:p>
          <a:endParaRPr lang="en-US"/>
        </a:p>
      </dgm:t>
    </dgm:pt>
    <dgm:pt modelId="{2491D4E1-CF35-4020-9DEB-6E1897990004}" type="sibTrans" cxnId="{3D6E7254-FC06-4E67-BFAF-A2927C3C64A4}">
      <dgm:prSet/>
      <dgm:spPr/>
      <dgm:t>
        <a:bodyPr/>
        <a:lstStyle/>
        <a:p>
          <a:endParaRPr lang="en-US"/>
        </a:p>
      </dgm:t>
    </dgm:pt>
    <dgm:pt modelId="{7005F628-A209-4B5C-9219-FE993ADD4C85}">
      <dgm:prSet/>
      <dgm:spPr/>
      <dgm:t>
        <a:bodyPr/>
        <a:lstStyle/>
        <a:p>
          <a:r>
            <a:rPr lang="en-US"/>
            <a:t>Violation of standards</a:t>
          </a:r>
        </a:p>
      </dgm:t>
    </dgm:pt>
    <dgm:pt modelId="{F4D3D1E3-359F-481C-A5F1-C11B8629D29D}" type="parTrans" cxnId="{5CB4901D-0B7D-4803-846A-13EE2FF70F70}">
      <dgm:prSet/>
      <dgm:spPr/>
      <dgm:t>
        <a:bodyPr/>
        <a:lstStyle/>
        <a:p>
          <a:endParaRPr lang="en-US"/>
        </a:p>
      </dgm:t>
    </dgm:pt>
    <dgm:pt modelId="{0FBF001C-72A8-46C8-84F2-58C952E7ACEB}" type="sibTrans" cxnId="{5CB4901D-0B7D-4803-846A-13EE2FF70F70}">
      <dgm:prSet/>
      <dgm:spPr/>
      <dgm:t>
        <a:bodyPr/>
        <a:lstStyle/>
        <a:p>
          <a:endParaRPr lang="en-US"/>
        </a:p>
      </dgm:t>
    </dgm:pt>
    <dgm:pt modelId="{A71FCE3C-D145-4A34-8253-BD3888B65A1B}">
      <dgm:prSet/>
      <dgm:spPr/>
      <dgm:t>
        <a:bodyPr/>
        <a:lstStyle/>
        <a:p>
          <a:r>
            <a:rPr lang="en-US"/>
            <a:t>Cause significant harm</a:t>
          </a:r>
        </a:p>
      </dgm:t>
    </dgm:pt>
    <dgm:pt modelId="{BE29CDA5-7C33-406C-AC2F-6E485D456A39}" type="parTrans" cxnId="{ABD2DBF9-9A50-49FC-8C46-036469E5A279}">
      <dgm:prSet/>
      <dgm:spPr/>
      <dgm:t>
        <a:bodyPr/>
        <a:lstStyle/>
        <a:p>
          <a:endParaRPr lang="en-US"/>
        </a:p>
      </dgm:t>
    </dgm:pt>
    <dgm:pt modelId="{03771198-9C1F-4006-B842-0EC83B26582C}" type="sibTrans" cxnId="{ABD2DBF9-9A50-49FC-8C46-036469E5A279}">
      <dgm:prSet/>
      <dgm:spPr/>
      <dgm:t>
        <a:bodyPr/>
        <a:lstStyle/>
        <a:p>
          <a:endParaRPr lang="en-US"/>
        </a:p>
      </dgm:t>
    </dgm:pt>
    <dgm:pt modelId="{370B2B9C-3F9E-4982-9CFA-56163A0AAC87}">
      <dgm:prSet/>
      <dgm:spPr/>
      <dgm:t>
        <a:bodyPr/>
        <a:lstStyle/>
        <a:p>
          <a:r>
            <a:rPr lang="en-US"/>
            <a:t>Report to appointing court</a:t>
          </a:r>
        </a:p>
      </dgm:t>
    </dgm:pt>
    <dgm:pt modelId="{F4A8D468-D93B-4D18-952F-951AFA6D4173}" type="parTrans" cxnId="{E0FC3B8B-FFA8-441C-9D4E-26C9B2A4A4B7}">
      <dgm:prSet/>
      <dgm:spPr/>
      <dgm:t>
        <a:bodyPr/>
        <a:lstStyle/>
        <a:p>
          <a:endParaRPr lang="en-US"/>
        </a:p>
      </dgm:t>
    </dgm:pt>
    <dgm:pt modelId="{1E6435CF-744A-4BA7-8EEB-3772A8D4A3AD}" type="sibTrans" cxnId="{E0FC3B8B-FFA8-441C-9D4E-26C9B2A4A4B7}">
      <dgm:prSet/>
      <dgm:spPr/>
      <dgm:t>
        <a:bodyPr/>
        <a:lstStyle/>
        <a:p>
          <a:endParaRPr lang="en-US"/>
        </a:p>
      </dgm:t>
    </dgm:pt>
    <dgm:pt modelId="{70613302-B92E-4EA5-AD95-A6BF70A626BD}" type="pres">
      <dgm:prSet presAssocID="{0F735C41-BFED-4D04-AD53-4356E02EE113}" presName="root" presStyleCnt="0">
        <dgm:presLayoutVars>
          <dgm:dir/>
          <dgm:resizeHandles val="exact"/>
        </dgm:presLayoutVars>
      </dgm:prSet>
      <dgm:spPr/>
    </dgm:pt>
    <dgm:pt modelId="{E58C52A8-FFD3-4DBC-A55D-335486D31E97}" type="pres">
      <dgm:prSet presAssocID="{AE4B28AD-1E33-4F96-BAB1-701127C2FC2B}" presName="compNode" presStyleCnt="0"/>
      <dgm:spPr/>
    </dgm:pt>
    <dgm:pt modelId="{E1B0A847-580E-48B6-9287-E3989E8437AB}" type="pres">
      <dgm:prSet presAssocID="{AE4B28AD-1E33-4F96-BAB1-701127C2FC2B}" presName="bgRect" presStyleLbl="bgShp" presStyleIdx="0" presStyleCnt="4"/>
      <dgm:spPr/>
    </dgm:pt>
    <dgm:pt modelId="{0F8331ED-0074-4022-9FE5-60AA13D9A0A9}" type="pres">
      <dgm:prSet presAssocID="{AE4B28AD-1E33-4F96-BAB1-701127C2FC2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CF2F0002-1AA8-4DF5-952F-630A8E1DDED8}" type="pres">
      <dgm:prSet presAssocID="{AE4B28AD-1E33-4F96-BAB1-701127C2FC2B}" presName="spaceRect" presStyleCnt="0"/>
      <dgm:spPr/>
    </dgm:pt>
    <dgm:pt modelId="{A7CB14B2-F645-4527-B5EF-3139139DD39D}" type="pres">
      <dgm:prSet presAssocID="{AE4B28AD-1E33-4F96-BAB1-701127C2FC2B}" presName="parTx" presStyleLbl="revTx" presStyleIdx="0" presStyleCnt="4">
        <dgm:presLayoutVars>
          <dgm:chMax val="0"/>
          <dgm:chPref val="0"/>
        </dgm:presLayoutVars>
      </dgm:prSet>
      <dgm:spPr/>
    </dgm:pt>
    <dgm:pt modelId="{7FF0EF9D-239C-4EE3-A34F-D187CE1EDC6F}" type="pres">
      <dgm:prSet presAssocID="{2491D4E1-CF35-4020-9DEB-6E1897990004}" presName="sibTrans" presStyleCnt="0"/>
      <dgm:spPr/>
    </dgm:pt>
    <dgm:pt modelId="{F34A0A5B-DFD0-4E9F-957B-7733284F4753}" type="pres">
      <dgm:prSet presAssocID="{7005F628-A209-4B5C-9219-FE993ADD4C85}" presName="compNode" presStyleCnt="0"/>
      <dgm:spPr/>
    </dgm:pt>
    <dgm:pt modelId="{A1FE374B-88BE-4CB4-A8B3-71C00943E00F}" type="pres">
      <dgm:prSet presAssocID="{7005F628-A209-4B5C-9219-FE993ADD4C85}" presName="bgRect" presStyleLbl="bgShp" presStyleIdx="1" presStyleCnt="4"/>
      <dgm:spPr/>
    </dgm:pt>
    <dgm:pt modelId="{FC0496B3-02CC-4860-873C-507F8183D227}" type="pres">
      <dgm:prSet presAssocID="{7005F628-A209-4B5C-9219-FE993ADD4C8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5697CF80-E16B-43EE-8398-B61989D1F473}" type="pres">
      <dgm:prSet presAssocID="{7005F628-A209-4B5C-9219-FE993ADD4C85}" presName="spaceRect" presStyleCnt="0"/>
      <dgm:spPr/>
    </dgm:pt>
    <dgm:pt modelId="{F02C5107-2B7C-4CA9-8ED9-76B8020CC1DF}" type="pres">
      <dgm:prSet presAssocID="{7005F628-A209-4B5C-9219-FE993ADD4C85}" presName="parTx" presStyleLbl="revTx" presStyleIdx="1" presStyleCnt="4">
        <dgm:presLayoutVars>
          <dgm:chMax val="0"/>
          <dgm:chPref val="0"/>
        </dgm:presLayoutVars>
      </dgm:prSet>
      <dgm:spPr/>
    </dgm:pt>
    <dgm:pt modelId="{1B516B0B-C9B7-4170-A38E-445D797081E2}" type="pres">
      <dgm:prSet presAssocID="{0FBF001C-72A8-46C8-84F2-58C952E7ACEB}" presName="sibTrans" presStyleCnt="0"/>
      <dgm:spPr/>
    </dgm:pt>
    <dgm:pt modelId="{046374C8-5A67-4FF2-8FA3-ADDECC6AC6DC}" type="pres">
      <dgm:prSet presAssocID="{A71FCE3C-D145-4A34-8253-BD3888B65A1B}" presName="compNode" presStyleCnt="0"/>
      <dgm:spPr/>
    </dgm:pt>
    <dgm:pt modelId="{8FD2448C-424C-4826-A6CD-B26A301F2A4C}" type="pres">
      <dgm:prSet presAssocID="{A71FCE3C-D145-4A34-8253-BD3888B65A1B}" presName="bgRect" presStyleLbl="bgShp" presStyleIdx="2" presStyleCnt="4"/>
      <dgm:spPr/>
    </dgm:pt>
    <dgm:pt modelId="{A2FDC10F-3025-4352-8017-08EC9E114B3B}" type="pres">
      <dgm:prSet presAssocID="{A71FCE3C-D145-4A34-8253-BD3888B65A1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F00C4E79-5381-4200-ADF2-81039AB198AB}" type="pres">
      <dgm:prSet presAssocID="{A71FCE3C-D145-4A34-8253-BD3888B65A1B}" presName="spaceRect" presStyleCnt="0"/>
      <dgm:spPr/>
    </dgm:pt>
    <dgm:pt modelId="{B2500C31-EF96-46A7-891B-8E10AC0962EF}" type="pres">
      <dgm:prSet presAssocID="{A71FCE3C-D145-4A34-8253-BD3888B65A1B}" presName="parTx" presStyleLbl="revTx" presStyleIdx="2" presStyleCnt="4">
        <dgm:presLayoutVars>
          <dgm:chMax val="0"/>
          <dgm:chPref val="0"/>
        </dgm:presLayoutVars>
      </dgm:prSet>
      <dgm:spPr/>
    </dgm:pt>
    <dgm:pt modelId="{3A91906F-CADF-406A-AE61-BB4C1BD5A1E5}" type="pres">
      <dgm:prSet presAssocID="{03771198-9C1F-4006-B842-0EC83B26582C}" presName="sibTrans" presStyleCnt="0"/>
      <dgm:spPr/>
    </dgm:pt>
    <dgm:pt modelId="{295B7E8F-37BF-4630-B451-A6692C7E80DE}" type="pres">
      <dgm:prSet presAssocID="{370B2B9C-3F9E-4982-9CFA-56163A0AAC87}" presName="compNode" presStyleCnt="0"/>
      <dgm:spPr/>
    </dgm:pt>
    <dgm:pt modelId="{66495466-3366-40D5-9E04-F72687329BE7}" type="pres">
      <dgm:prSet presAssocID="{370B2B9C-3F9E-4982-9CFA-56163A0AAC87}" presName="bgRect" presStyleLbl="bgShp" presStyleIdx="3" presStyleCnt="4"/>
      <dgm:spPr/>
    </dgm:pt>
    <dgm:pt modelId="{BEC9EDC8-F110-4F88-8EB4-6BCBC65C6C6B}" type="pres">
      <dgm:prSet presAssocID="{370B2B9C-3F9E-4982-9CFA-56163A0AAC8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5E15DF2E-12F8-49C5-9069-181F228AC639}" type="pres">
      <dgm:prSet presAssocID="{370B2B9C-3F9E-4982-9CFA-56163A0AAC87}" presName="spaceRect" presStyleCnt="0"/>
      <dgm:spPr/>
    </dgm:pt>
    <dgm:pt modelId="{C47A01DA-6D61-4241-B4CE-3EAD31552E0D}" type="pres">
      <dgm:prSet presAssocID="{370B2B9C-3F9E-4982-9CFA-56163A0AAC87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92373512-40CB-4A1B-ADE7-CD75DC6128BF}" type="presOf" srcId="{AE4B28AD-1E33-4F96-BAB1-701127C2FC2B}" destId="{A7CB14B2-F645-4527-B5EF-3139139DD39D}" srcOrd="0" destOrd="0" presId="urn:microsoft.com/office/officeart/2018/2/layout/IconVerticalSolidList"/>
    <dgm:cxn modelId="{5CB4901D-0B7D-4803-846A-13EE2FF70F70}" srcId="{0F735C41-BFED-4D04-AD53-4356E02EE113}" destId="{7005F628-A209-4B5C-9219-FE993ADD4C85}" srcOrd="1" destOrd="0" parTransId="{F4D3D1E3-359F-481C-A5F1-C11B8629D29D}" sibTransId="{0FBF001C-72A8-46C8-84F2-58C952E7ACEB}"/>
    <dgm:cxn modelId="{66FCE133-53A2-4748-B0BF-E855DD5D8810}" type="presOf" srcId="{370B2B9C-3F9E-4982-9CFA-56163A0AAC87}" destId="{C47A01DA-6D61-4241-B4CE-3EAD31552E0D}" srcOrd="0" destOrd="0" presId="urn:microsoft.com/office/officeart/2018/2/layout/IconVerticalSolidList"/>
    <dgm:cxn modelId="{3D6E7254-FC06-4E67-BFAF-A2927C3C64A4}" srcId="{0F735C41-BFED-4D04-AD53-4356E02EE113}" destId="{AE4B28AD-1E33-4F96-BAB1-701127C2FC2B}" srcOrd="0" destOrd="0" parTransId="{FBEF0000-FDAE-44B8-943E-9E42D83C3BF8}" sibTransId="{2491D4E1-CF35-4020-9DEB-6E1897990004}"/>
    <dgm:cxn modelId="{E0FC3B8B-FFA8-441C-9D4E-26C9B2A4A4B7}" srcId="{0F735C41-BFED-4D04-AD53-4356E02EE113}" destId="{370B2B9C-3F9E-4982-9CFA-56163A0AAC87}" srcOrd="3" destOrd="0" parTransId="{F4A8D468-D93B-4D18-952F-951AFA6D4173}" sibTransId="{1E6435CF-744A-4BA7-8EEB-3772A8D4A3AD}"/>
    <dgm:cxn modelId="{7BCD78B7-0FF5-47D0-B86E-8DA86FB388A4}" type="presOf" srcId="{A71FCE3C-D145-4A34-8253-BD3888B65A1B}" destId="{B2500C31-EF96-46A7-891B-8E10AC0962EF}" srcOrd="0" destOrd="0" presId="urn:microsoft.com/office/officeart/2018/2/layout/IconVerticalSolidList"/>
    <dgm:cxn modelId="{36C9BDCD-A1FE-44EE-B429-9AF666C1BDB6}" type="presOf" srcId="{0F735C41-BFED-4D04-AD53-4356E02EE113}" destId="{70613302-B92E-4EA5-AD95-A6BF70A626BD}" srcOrd="0" destOrd="0" presId="urn:microsoft.com/office/officeart/2018/2/layout/IconVerticalSolidList"/>
    <dgm:cxn modelId="{83D58CD9-973A-468A-973C-D670233F513E}" type="presOf" srcId="{7005F628-A209-4B5C-9219-FE993ADD4C85}" destId="{F02C5107-2B7C-4CA9-8ED9-76B8020CC1DF}" srcOrd="0" destOrd="0" presId="urn:microsoft.com/office/officeart/2018/2/layout/IconVerticalSolidList"/>
    <dgm:cxn modelId="{ABD2DBF9-9A50-49FC-8C46-036469E5A279}" srcId="{0F735C41-BFED-4D04-AD53-4356E02EE113}" destId="{A71FCE3C-D145-4A34-8253-BD3888B65A1B}" srcOrd="2" destOrd="0" parTransId="{BE29CDA5-7C33-406C-AC2F-6E485D456A39}" sibTransId="{03771198-9C1F-4006-B842-0EC83B26582C}"/>
    <dgm:cxn modelId="{2C8B780E-1A76-41B0-9FE1-C181FBF71373}" type="presParOf" srcId="{70613302-B92E-4EA5-AD95-A6BF70A626BD}" destId="{E58C52A8-FFD3-4DBC-A55D-335486D31E97}" srcOrd="0" destOrd="0" presId="urn:microsoft.com/office/officeart/2018/2/layout/IconVerticalSolidList"/>
    <dgm:cxn modelId="{A36F5635-8544-40CE-9696-BA38840089AB}" type="presParOf" srcId="{E58C52A8-FFD3-4DBC-A55D-335486D31E97}" destId="{E1B0A847-580E-48B6-9287-E3989E8437AB}" srcOrd="0" destOrd="0" presId="urn:microsoft.com/office/officeart/2018/2/layout/IconVerticalSolidList"/>
    <dgm:cxn modelId="{E286D50F-642C-480E-AD50-03E609CA4DFB}" type="presParOf" srcId="{E58C52A8-FFD3-4DBC-A55D-335486D31E97}" destId="{0F8331ED-0074-4022-9FE5-60AA13D9A0A9}" srcOrd="1" destOrd="0" presId="urn:microsoft.com/office/officeart/2018/2/layout/IconVerticalSolidList"/>
    <dgm:cxn modelId="{1360F5B3-2D95-48C6-894C-0476BDD1731C}" type="presParOf" srcId="{E58C52A8-FFD3-4DBC-A55D-335486D31E97}" destId="{CF2F0002-1AA8-4DF5-952F-630A8E1DDED8}" srcOrd="2" destOrd="0" presId="urn:microsoft.com/office/officeart/2018/2/layout/IconVerticalSolidList"/>
    <dgm:cxn modelId="{EF44E872-A0BE-4C90-88AE-82CFED576DD1}" type="presParOf" srcId="{E58C52A8-FFD3-4DBC-A55D-335486D31E97}" destId="{A7CB14B2-F645-4527-B5EF-3139139DD39D}" srcOrd="3" destOrd="0" presId="urn:microsoft.com/office/officeart/2018/2/layout/IconVerticalSolidList"/>
    <dgm:cxn modelId="{D92D4AA0-ABC2-4FA4-B8AB-FD7F75C2222E}" type="presParOf" srcId="{70613302-B92E-4EA5-AD95-A6BF70A626BD}" destId="{7FF0EF9D-239C-4EE3-A34F-D187CE1EDC6F}" srcOrd="1" destOrd="0" presId="urn:microsoft.com/office/officeart/2018/2/layout/IconVerticalSolidList"/>
    <dgm:cxn modelId="{C49E8F38-FE0D-4DC7-9463-ECF987632D46}" type="presParOf" srcId="{70613302-B92E-4EA5-AD95-A6BF70A626BD}" destId="{F34A0A5B-DFD0-4E9F-957B-7733284F4753}" srcOrd="2" destOrd="0" presId="urn:microsoft.com/office/officeart/2018/2/layout/IconVerticalSolidList"/>
    <dgm:cxn modelId="{5F2410C9-6BE4-41B1-85E5-0610640D914B}" type="presParOf" srcId="{F34A0A5B-DFD0-4E9F-957B-7733284F4753}" destId="{A1FE374B-88BE-4CB4-A8B3-71C00943E00F}" srcOrd="0" destOrd="0" presId="urn:microsoft.com/office/officeart/2018/2/layout/IconVerticalSolidList"/>
    <dgm:cxn modelId="{54569864-CD41-4296-B78F-C3947B742951}" type="presParOf" srcId="{F34A0A5B-DFD0-4E9F-957B-7733284F4753}" destId="{FC0496B3-02CC-4860-873C-507F8183D227}" srcOrd="1" destOrd="0" presId="urn:microsoft.com/office/officeart/2018/2/layout/IconVerticalSolidList"/>
    <dgm:cxn modelId="{44DAA80B-45BB-4B97-BA7E-5AD7C4469F29}" type="presParOf" srcId="{F34A0A5B-DFD0-4E9F-957B-7733284F4753}" destId="{5697CF80-E16B-43EE-8398-B61989D1F473}" srcOrd="2" destOrd="0" presId="urn:microsoft.com/office/officeart/2018/2/layout/IconVerticalSolidList"/>
    <dgm:cxn modelId="{A932AAB1-19BC-4E3C-A0C2-54BDB658CA77}" type="presParOf" srcId="{F34A0A5B-DFD0-4E9F-957B-7733284F4753}" destId="{F02C5107-2B7C-4CA9-8ED9-76B8020CC1DF}" srcOrd="3" destOrd="0" presId="urn:microsoft.com/office/officeart/2018/2/layout/IconVerticalSolidList"/>
    <dgm:cxn modelId="{8F5912E1-7831-4341-89FD-062C6EA4C15F}" type="presParOf" srcId="{70613302-B92E-4EA5-AD95-A6BF70A626BD}" destId="{1B516B0B-C9B7-4170-A38E-445D797081E2}" srcOrd="3" destOrd="0" presId="urn:microsoft.com/office/officeart/2018/2/layout/IconVerticalSolidList"/>
    <dgm:cxn modelId="{1C71BFFC-757A-479D-B59F-95EC8B3A2482}" type="presParOf" srcId="{70613302-B92E-4EA5-AD95-A6BF70A626BD}" destId="{046374C8-5A67-4FF2-8FA3-ADDECC6AC6DC}" srcOrd="4" destOrd="0" presId="urn:microsoft.com/office/officeart/2018/2/layout/IconVerticalSolidList"/>
    <dgm:cxn modelId="{E91CE085-EE39-4EA3-B83B-C62C5F703236}" type="presParOf" srcId="{046374C8-5A67-4FF2-8FA3-ADDECC6AC6DC}" destId="{8FD2448C-424C-4826-A6CD-B26A301F2A4C}" srcOrd="0" destOrd="0" presId="urn:microsoft.com/office/officeart/2018/2/layout/IconVerticalSolidList"/>
    <dgm:cxn modelId="{968DEE59-D621-4226-A9C6-10564D70F649}" type="presParOf" srcId="{046374C8-5A67-4FF2-8FA3-ADDECC6AC6DC}" destId="{A2FDC10F-3025-4352-8017-08EC9E114B3B}" srcOrd="1" destOrd="0" presId="urn:microsoft.com/office/officeart/2018/2/layout/IconVerticalSolidList"/>
    <dgm:cxn modelId="{1241CE48-9E00-4CB5-8E70-69A05D77DC38}" type="presParOf" srcId="{046374C8-5A67-4FF2-8FA3-ADDECC6AC6DC}" destId="{F00C4E79-5381-4200-ADF2-81039AB198AB}" srcOrd="2" destOrd="0" presId="urn:microsoft.com/office/officeart/2018/2/layout/IconVerticalSolidList"/>
    <dgm:cxn modelId="{0DBA03C8-F27D-4716-B711-45C6D0B33117}" type="presParOf" srcId="{046374C8-5A67-4FF2-8FA3-ADDECC6AC6DC}" destId="{B2500C31-EF96-46A7-891B-8E10AC0962EF}" srcOrd="3" destOrd="0" presId="urn:microsoft.com/office/officeart/2018/2/layout/IconVerticalSolidList"/>
    <dgm:cxn modelId="{6E830C0A-FC1B-4720-853B-B0D1BC42CE09}" type="presParOf" srcId="{70613302-B92E-4EA5-AD95-A6BF70A626BD}" destId="{3A91906F-CADF-406A-AE61-BB4C1BD5A1E5}" srcOrd="5" destOrd="0" presId="urn:microsoft.com/office/officeart/2018/2/layout/IconVerticalSolidList"/>
    <dgm:cxn modelId="{6BEFE1ED-AFFF-4454-9399-629F09B5EB05}" type="presParOf" srcId="{70613302-B92E-4EA5-AD95-A6BF70A626BD}" destId="{295B7E8F-37BF-4630-B451-A6692C7E80DE}" srcOrd="6" destOrd="0" presId="urn:microsoft.com/office/officeart/2018/2/layout/IconVerticalSolidList"/>
    <dgm:cxn modelId="{1E268A81-7A9E-46B5-8552-61859896CF3E}" type="presParOf" srcId="{295B7E8F-37BF-4630-B451-A6692C7E80DE}" destId="{66495466-3366-40D5-9E04-F72687329BE7}" srcOrd="0" destOrd="0" presId="urn:microsoft.com/office/officeart/2018/2/layout/IconVerticalSolidList"/>
    <dgm:cxn modelId="{E64518E0-64EE-4787-85D0-B097C66C7946}" type="presParOf" srcId="{295B7E8F-37BF-4630-B451-A6692C7E80DE}" destId="{BEC9EDC8-F110-4F88-8EB4-6BCBC65C6C6B}" srcOrd="1" destOrd="0" presId="urn:microsoft.com/office/officeart/2018/2/layout/IconVerticalSolidList"/>
    <dgm:cxn modelId="{52FAC793-9A84-4B01-8F84-3E61CE94825D}" type="presParOf" srcId="{295B7E8F-37BF-4630-B451-A6692C7E80DE}" destId="{5E15DF2E-12F8-49C5-9069-181F228AC639}" srcOrd="2" destOrd="0" presId="urn:microsoft.com/office/officeart/2018/2/layout/IconVerticalSolidList"/>
    <dgm:cxn modelId="{E4B044D4-FBAB-4205-A7EB-6D8116E44E73}" type="presParOf" srcId="{295B7E8F-37BF-4630-B451-A6692C7E80DE}" destId="{C47A01DA-6D61-4241-B4CE-3EAD31552E0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148FC3A-1E7F-4E90-B95D-525BE9E72618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C6BAB15-5495-46CF-9E81-20DE84F9327F}">
      <dgm:prSet/>
      <dgm:spPr/>
      <dgm:t>
        <a:bodyPr/>
        <a:lstStyle/>
        <a:p>
          <a:r>
            <a:rPr lang="en-US" dirty="0"/>
            <a:t>Summit: Task force to develop model Bill of Rights</a:t>
          </a:r>
        </a:p>
      </dgm:t>
    </dgm:pt>
    <dgm:pt modelId="{8301A9FC-26FF-4F30-B984-107960BCF27F}" type="parTrans" cxnId="{9763810B-B0D6-4282-BFBC-4B0C685308D4}">
      <dgm:prSet/>
      <dgm:spPr/>
      <dgm:t>
        <a:bodyPr/>
        <a:lstStyle/>
        <a:p>
          <a:endParaRPr lang="en-US"/>
        </a:p>
      </dgm:t>
    </dgm:pt>
    <dgm:pt modelId="{30977F09-64AD-41EA-BA5C-AA029FE01B36}" type="sibTrans" cxnId="{9763810B-B0D6-4282-BFBC-4B0C685308D4}">
      <dgm:prSet/>
      <dgm:spPr/>
      <dgm:t>
        <a:bodyPr/>
        <a:lstStyle/>
        <a:p>
          <a:endParaRPr lang="en-US"/>
        </a:p>
      </dgm:t>
    </dgm:pt>
    <dgm:pt modelId="{174310CB-7CB8-43AD-BADE-97F21FEC6B3A}">
      <dgm:prSet/>
      <dgm:spPr/>
      <dgm:t>
        <a:bodyPr/>
        <a:lstStyle/>
        <a:p>
          <a:r>
            <a:rPr lang="en-US" dirty="0"/>
            <a:t>Work is done</a:t>
          </a:r>
        </a:p>
      </dgm:t>
    </dgm:pt>
    <dgm:pt modelId="{2D20E26E-6764-4AA8-B35E-B21EDB01FC76}" type="parTrans" cxnId="{70761D40-7126-43B0-ADDB-0DF87ACE3875}">
      <dgm:prSet/>
      <dgm:spPr/>
      <dgm:t>
        <a:bodyPr/>
        <a:lstStyle/>
        <a:p>
          <a:endParaRPr lang="en-US"/>
        </a:p>
      </dgm:t>
    </dgm:pt>
    <dgm:pt modelId="{6D1150CF-154C-420D-9A5B-D50EA8B8B7FC}" type="sibTrans" cxnId="{70761D40-7126-43B0-ADDB-0DF87ACE3875}">
      <dgm:prSet/>
      <dgm:spPr/>
      <dgm:t>
        <a:bodyPr/>
        <a:lstStyle/>
        <a:p>
          <a:endParaRPr lang="en-US"/>
        </a:p>
      </dgm:t>
    </dgm:pt>
    <dgm:pt modelId="{B6D4C00B-AF06-497E-9332-743F5F2FC139}">
      <dgm:prSet/>
      <dgm:spPr/>
      <dgm:t>
        <a:bodyPr/>
        <a:lstStyle/>
        <a:p>
          <a:r>
            <a:rPr lang="en-US" dirty="0"/>
            <a:t>Built on NGA’s </a:t>
          </a:r>
          <a:r>
            <a:rPr lang="en-US" i="1" dirty="0"/>
            <a:t>Rights of Individuals Under Guardianship (2000)</a:t>
          </a:r>
          <a:endParaRPr lang="en-US" dirty="0"/>
        </a:p>
      </dgm:t>
    </dgm:pt>
    <dgm:pt modelId="{FCA3BBE7-7486-423E-B84D-BF07B9AD1F88}" type="parTrans" cxnId="{95B55985-B6DB-4174-AEA0-C0B3950A9E1B}">
      <dgm:prSet/>
      <dgm:spPr/>
      <dgm:t>
        <a:bodyPr/>
        <a:lstStyle/>
        <a:p>
          <a:endParaRPr lang="en-US"/>
        </a:p>
      </dgm:t>
    </dgm:pt>
    <dgm:pt modelId="{9D9917CD-8B4E-4CAD-AC53-15A47512245F}" type="sibTrans" cxnId="{95B55985-B6DB-4174-AEA0-C0B3950A9E1B}">
      <dgm:prSet/>
      <dgm:spPr/>
      <dgm:t>
        <a:bodyPr/>
        <a:lstStyle/>
        <a:p>
          <a:endParaRPr lang="en-US"/>
        </a:p>
      </dgm:t>
    </dgm:pt>
    <dgm:pt modelId="{B2079F7A-651D-4A36-9DA4-18FAC7168C02}">
      <dgm:prSet/>
      <dgm:spPr/>
      <dgm:t>
        <a:bodyPr/>
        <a:lstStyle/>
        <a:p>
          <a:r>
            <a:rPr lang="en-US" dirty="0"/>
            <a:t>Standard 1: Guardian’s duties on Rights</a:t>
          </a:r>
        </a:p>
      </dgm:t>
    </dgm:pt>
    <dgm:pt modelId="{BC4EA09E-8DB6-4BBD-B2A2-846E7F4338A2}" type="parTrans" cxnId="{DBE81208-DD7F-4F92-8C48-DED71ABDBE43}">
      <dgm:prSet/>
      <dgm:spPr/>
      <dgm:t>
        <a:bodyPr/>
        <a:lstStyle/>
        <a:p>
          <a:endParaRPr lang="en-US"/>
        </a:p>
      </dgm:t>
    </dgm:pt>
    <dgm:pt modelId="{1454CA89-ED36-4664-B1D6-CB13DD8C2BDE}" type="sibTrans" cxnId="{DBE81208-DD7F-4F92-8C48-DED71ABDBE43}">
      <dgm:prSet/>
      <dgm:spPr/>
      <dgm:t>
        <a:bodyPr/>
        <a:lstStyle/>
        <a:p>
          <a:endParaRPr lang="en-US"/>
        </a:p>
      </dgm:t>
    </dgm:pt>
    <dgm:pt modelId="{D4ADB4D3-7665-4474-9532-AA7D9A09AC31}">
      <dgm:prSet/>
      <dgm:spPr/>
      <dgm:t>
        <a:bodyPr/>
        <a:lstStyle/>
        <a:p>
          <a:r>
            <a:rPr lang="en-US" dirty="0"/>
            <a:t>Advocate</a:t>
          </a:r>
        </a:p>
      </dgm:t>
    </dgm:pt>
    <dgm:pt modelId="{A4817C22-9128-49E9-92D0-CF7573293991}" type="parTrans" cxnId="{456DD848-A16A-4096-9FA8-0A6114271812}">
      <dgm:prSet/>
      <dgm:spPr/>
      <dgm:t>
        <a:bodyPr/>
        <a:lstStyle/>
        <a:p>
          <a:endParaRPr lang="en-US"/>
        </a:p>
      </dgm:t>
    </dgm:pt>
    <dgm:pt modelId="{A037AA20-4228-4B9B-971F-DF7B2CB83B62}" type="sibTrans" cxnId="{456DD848-A16A-4096-9FA8-0A6114271812}">
      <dgm:prSet/>
      <dgm:spPr/>
      <dgm:t>
        <a:bodyPr/>
        <a:lstStyle/>
        <a:p>
          <a:endParaRPr lang="en-US"/>
        </a:p>
      </dgm:t>
    </dgm:pt>
    <dgm:pt modelId="{329B12C6-5FF7-4C9F-8124-2BDCDD31886E}">
      <dgm:prSet/>
      <dgm:spPr/>
      <dgm:t>
        <a:bodyPr/>
        <a:lstStyle/>
        <a:p>
          <a:r>
            <a:rPr lang="en-US" dirty="0"/>
            <a:t>Support</a:t>
          </a:r>
        </a:p>
      </dgm:t>
    </dgm:pt>
    <dgm:pt modelId="{BA710983-81E3-46C0-BF5D-90DA4ABFDD8A}" type="parTrans" cxnId="{B830201E-1B74-489D-B031-DD8815B82CF5}">
      <dgm:prSet/>
      <dgm:spPr/>
      <dgm:t>
        <a:bodyPr/>
        <a:lstStyle/>
        <a:p>
          <a:endParaRPr lang="en-US"/>
        </a:p>
      </dgm:t>
    </dgm:pt>
    <dgm:pt modelId="{17D54F56-4374-4BDB-8A9A-B01776870EDE}" type="sibTrans" cxnId="{B830201E-1B74-489D-B031-DD8815B82CF5}">
      <dgm:prSet/>
      <dgm:spPr/>
      <dgm:t>
        <a:bodyPr/>
        <a:lstStyle/>
        <a:p>
          <a:endParaRPr lang="en-US"/>
        </a:p>
      </dgm:t>
    </dgm:pt>
    <dgm:pt modelId="{DECCAB6C-5078-434D-8242-DF97CCB94421}">
      <dgm:prSet/>
      <dgm:spPr/>
      <dgm:t>
        <a:bodyPr/>
        <a:lstStyle/>
        <a:p>
          <a:r>
            <a:rPr lang="en-US" dirty="0"/>
            <a:t>Respect </a:t>
          </a:r>
        </a:p>
      </dgm:t>
    </dgm:pt>
    <dgm:pt modelId="{B5780296-4DCE-4F00-BF98-76834FEA0822}" type="parTrans" cxnId="{4C8E35B6-98EF-42BD-950F-D4357BE7BF9D}">
      <dgm:prSet/>
      <dgm:spPr/>
      <dgm:t>
        <a:bodyPr/>
        <a:lstStyle/>
        <a:p>
          <a:endParaRPr lang="en-US"/>
        </a:p>
      </dgm:t>
    </dgm:pt>
    <dgm:pt modelId="{3B443315-E316-45DB-8C32-D86132F284F3}" type="sibTrans" cxnId="{4C8E35B6-98EF-42BD-950F-D4357BE7BF9D}">
      <dgm:prSet/>
      <dgm:spPr/>
    </dgm:pt>
    <dgm:pt modelId="{19D75EC0-0E4B-4F44-8919-AAC7200ADDFA}">
      <dgm:prSet/>
      <dgm:spPr/>
      <dgm:t>
        <a:bodyPr/>
        <a:lstStyle/>
        <a:p>
          <a:r>
            <a:rPr lang="en-US" dirty="0"/>
            <a:t>Protect</a:t>
          </a:r>
        </a:p>
      </dgm:t>
    </dgm:pt>
    <dgm:pt modelId="{B7A32849-9FDA-4822-A87D-FEF4DA2CAAD9}" type="parTrans" cxnId="{42156FE0-A4C0-471B-9ED3-28E57CA5E5A1}">
      <dgm:prSet/>
      <dgm:spPr/>
      <dgm:t>
        <a:bodyPr/>
        <a:lstStyle/>
        <a:p>
          <a:endParaRPr lang="en-US"/>
        </a:p>
      </dgm:t>
    </dgm:pt>
    <dgm:pt modelId="{49150352-3E3C-4599-9CDD-28330B7B9980}" type="sibTrans" cxnId="{42156FE0-A4C0-471B-9ED3-28E57CA5E5A1}">
      <dgm:prSet/>
      <dgm:spPr/>
    </dgm:pt>
    <dgm:pt modelId="{B1CA2535-0CCD-449D-9712-E889C1A7565F}" type="pres">
      <dgm:prSet presAssocID="{E148FC3A-1E7F-4E90-B95D-525BE9E72618}" presName="Name0" presStyleCnt="0">
        <dgm:presLayoutVars>
          <dgm:dir/>
          <dgm:animLvl val="lvl"/>
          <dgm:resizeHandles val="exact"/>
        </dgm:presLayoutVars>
      </dgm:prSet>
      <dgm:spPr/>
    </dgm:pt>
    <dgm:pt modelId="{50122D5C-E571-4189-BE92-1B1CDA5E32B6}" type="pres">
      <dgm:prSet presAssocID="{7C6BAB15-5495-46CF-9E81-20DE84F9327F}" presName="composite" presStyleCnt="0"/>
      <dgm:spPr/>
    </dgm:pt>
    <dgm:pt modelId="{1BC90BF8-9F2A-4282-86D2-35D305A91AA3}" type="pres">
      <dgm:prSet presAssocID="{7C6BAB15-5495-46CF-9E81-20DE84F9327F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3A93649C-6E16-4601-A2C9-445658DAB7B6}" type="pres">
      <dgm:prSet presAssocID="{7C6BAB15-5495-46CF-9E81-20DE84F9327F}" presName="desTx" presStyleLbl="revTx" presStyleIdx="0" presStyleCnt="2">
        <dgm:presLayoutVars>
          <dgm:bulletEnabled val="1"/>
        </dgm:presLayoutVars>
      </dgm:prSet>
      <dgm:spPr/>
    </dgm:pt>
    <dgm:pt modelId="{94F3A508-40B2-42D9-BACE-444E939E49CF}" type="pres">
      <dgm:prSet presAssocID="{30977F09-64AD-41EA-BA5C-AA029FE01B36}" presName="space" presStyleCnt="0"/>
      <dgm:spPr/>
    </dgm:pt>
    <dgm:pt modelId="{96A0F759-61A1-4949-ACA1-A887E0823280}" type="pres">
      <dgm:prSet presAssocID="{B2079F7A-651D-4A36-9DA4-18FAC7168C02}" presName="composite" presStyleCnt="0"/>
      <dgm:spPr/>
    </dgm:pt>
    <dgm:pt modelId="{9455C2DC-C9A5-43BB-9D1A-A09E89AB66E4}" type="pres">
      <dgm:prSet presAssocID="{B2079F7A-651D-4A36-9DA4-18FAC7168C02}" presName="parTx" presStyleLbl="node1" presStyleIdx="1" presStyleCnt="2">
        <dgm:presLayoutVars>
          <dgm:chMax val="0"/>
          <dgm:chPref val="0"/>
          <dgm:bulletEnabled val="1"/>
        </dgm:presLayoutVars>
      </dgm:prSet>
      <dgm:spPr/>
    </dgm:pt>
    <dgm:pt modelId="{2CBDA02E-1E99-4596-8D5C-0EA8E7407989}" type="pres">
      <dgm:prSet presAssocID="{B2079F7A-651D-4A36-9DA4-18FAC7168C02}" presName="desTx" presStyleLbl="revTx" presStyleIdx="1" presStyleCnt="2">
        <dgm:presLayoutVars>
          <dgm:bulletEnabled val="1"/>
        </dgm:presLayoutVars>
      </dgm:prSet>
      <dgm:spPr/>
    </dgm:pt>
  </dgm:ptLst>
  <dgm:cxnLst>
    <dgm:cxn modelId="{DBE81208-DD7F-4F92-8C48-DED71ABDBE43}" srcId="{E148FC3A-1E7F-4E90-B95D-525BE9E72618}" destId="{B2079F7A-651D-4A36-9DA4-18FAC7168C02}" srcOrd="1" destOrd="0" parTransId="{BC4EA09E-8DB6-4BBD-B2A2-846E7F4338A2}" sibTransId="{1454CA89-ED36-4664-B1D6-CB13DD8C2BDE}"/>
    <dgm:cxn modelId="{C7998F09-4A73-4664-97D1-246641A3FE86}" type="presOf" srcId="{329B12C6-5FF7-4C9F-8124-2BDCDD31886E}" destId="{2CBDA02E-1E99-4596-8D5C-0EA8E7407989}" srcOrd="0" destOrd="2" presId="urn:microsoft.com/office/officeart/2005/8/layout/chevron1"/>
    <dgm:cxn modelId="{9763810B-B0D6-4282-BFBC-4B0C685308D4}" srcId="{E148FC3A-1E7F-4E90-B95D-525BE9E72618}" destId="{7C6BAB15-5495-46CF-9E81-20DE84F9327F}" srcOrd="0" destOrd="0" parTransId="{8301A9FC-26FF-4F30-B984-107960BCF27F}" sibTransId="{30977F09-64AD-41EA-BA5C-AA029FE01B36}"/>
    <dgm:cxn modelId="{B830201E-1B74-489D-B031-DD8815B82CF5}" srcId="{B2079F7A-651D-4A36-9DA4-18FAC7168C02}" destId="{329B12C6-5FF7-4C9F-8124-2BDCDD31886E}" srcOrd="2" destOrd="0" parTransId="{BA710983-81E3-46C0-BF5D-90DA4ABFDD8A}" sibTransId="{17D54F56-4374-4BDB-8A9A-B01776870EDE}"/>
    <dgm:cxn modelId="{70761D40-7126-43B0-ADDB-0DF87ACE3875}" srcId="{7C6BAB15-5495-46CF-9E81-20DE84F9327F}" destId="{174310CB-7CB8-43AD-BADE-97F21FEC6B3A}" srcOrd="0" destOrd="0" parTransId="{2D20E26E-6764-4AA8-B35E-B21EDB01FC76}" sibTransId="{6D1150CF-154C-420D-9A5B-D50EA8B8B7FC}"/>
    <dgm:cxn modelId="{B52E9845-B447-48DD-81DE-51CA5EE891F5}" type="presOf" srcId="{174310CB-7CB8-43AD-BADE-97F21FEC6B3A}" destId="{3A93649C-6E16-4601-A2C9-445658DAB7B6}" srcOrd="0" destOrd="0" presId="urn:microsoft.com/office/officeart/2005/8/layout/chevron1"/>
    <dgm:cxn modelId="{456DD848-A16A-4096-9FA8-0A6114271812}" srcId="{B2079F7A-651D-4A36-9DA4-18FAC7168C02}" destId="{D4ADB4D3-7665-4474-9532-AA7D9A09AC31}" srcOrd="0" destOrd="0" parTransId="{A4817C22-9128-49E9-92D0-CF7573293991}" sibTransId="{A037AA20-4228-4B9B-971F-DF7B2CB83B62}"/>
    <dgm:cxn modelId="{AD291B4B-B205-431F-B134-4C57C4BCC197}" type="presOf" srcId="{19D75EC0-0E4B-4F44-8919-AAC7200ADDFA}" destId="{2CBDA02E-1E99-4596-8D5C-0EA8E7407989}" srcOrd="0" destOrd="3" presId="urn:microsoft.com/office/officeart/2005/8/layout/chevron1"/>
    <dgm:cxn modelId="{51A9C66B-BAD1-488E-A3C7-F275FFAE0A04}" type="presOf" srcId="{DECCAB6C-5078-434D-8242-DF97CCB94421}" destId="{2CBDA02E-1E99-4596-8D5C-0EA8E7407989}" srcOrd="0" destOrd="1" presId="urn:microsoft.com/office/officeart/2005/8/layout/chevron1"/>
    <dgm:cxn modelId="{F2C35E50-678F-415A-841D-D5BF1E15BD3F}" type="presOf" srcId="{D4ADB4D3-7665-4474-9532-AA7D9A09AC31}" destId="{2CBDA02E-1E99-4596-8D5C-0EA8E7407989}" srcOrd="0" destOrd="0" presId="urn:microsoft.com/office/officeart/2005/8/layout/chevron1"/>
    <dgm:cxn modelId="{5AE30154-0963-4053-9D3D-8525201207B4}" type="presOf" srcId="{B6D4C00B-AF06-497E-9332-743F5F2FC139}" destId="{3A93649C-6E16-4601-A2C9-445658DAB7B6}" srcOrd="0" destOrd="1" presId="urn:microsoft.com/office/officeart/2005/8/layout/chevron1"/>
    <dgm:cxn modelId="{CA78D881-EA4D-40D0-AE43-C826713EE4A8}" type="presOf" srcId="{B2079F7A-651D-4A36-9DA4-18FAC7168C02}" destId="{9455C2DC-C9A5-43BB-9D1A-A09E89AB66E4}" srcOrd="0" destOrd="0" presId="urn:microsoft.com/office/officeart/2005/8/layout/chevron1"/>
    <dgm:cxn modelId="{95B55985-B6DB-4174-AEA0-C0B3950A9E1B}" srcId="{7C6BAB15-5495-46CF-9E81-20DE84F9327F}" destId="{B6D4C00B-AF06-497E-9332-743F5F2FC139}" srcOrd="1" destOrd="0" parTransId="{FCA3BBE7-7486-423E-B84D-BF07B9AD1F88}" sibTransId="{9D9917CD-8B4E-4CAD-AC53-15A47512245F}"/>
    <dgm:cxn modelId="{4C8E35B6-98EF-42BD-950F-D4357BE7BF9D}" srcId="{B2079F7A-651D-4A36-9DA4-18FAC7168C02}" destId="{DECCAB6C-5078-434D-8242-DF97CCB94421}" srcOrd="1" destOrd="0" parTransId="{B5780296-4DCE-4F00-BF98-76834FEA0822}" sibTransId="{3B443315-E316-45DB-8C32-D86132F284F3}"/>
    <dgm:cxn modelId="{96EC3BCB-EC3D-4D55-9D6A-0E846D584CB5}" type="presOf" srcId="{7C6BAB15-5495-46CF-9E81-20DE84F9327F}" destId="{1BC90BF8-9F2A-4282-86D2-35D305A91AA3}" srcOrd="0" destOrd="0" presId="urn:microsoft.com/office/officeart/2005/8/layout/chevron1"/>
    <dgm:cxn modelId="{42156FE0-A4C0-471B-9ED3-28E57CA5E5A1}" srcId="{B2079F7A-651D-4A36-9DA4-18FAC7168C02}" destId="{19D75EC0-0E4B-4F44-8919-AAC7200ADDFA}" srcOrd="3" destOrd="0" parTransId="{B7A32849-9FDA-4822-A87D-FEF4DA2CAAD9}" sibTransId="{49150352-3E3C-4599-9CDD-28330B7B9980}"/>
    <dgm:cxn modelId="{2851B1EC-4214-453E-A735-D5A411012110}" type="presOf" srcId="{E148FC3A-1E7F-4E90-B95D-525BE9E72618}" destId="{B1CA2535-0CCD-449D-9712-E889C1A7565F}" srcOrd="0" destOrd="0" presId="urn:microsoft.com/office/officeart/2005/8/layout/chevron1"/>
    <dgm:cxn modelId="{81CBD612-D038-4BB2-A9FF-8A0C1B3407C3}" type="presParOf" srcId="{B1CA2535-0CCD-449D-9712-E889C1A7565F}" destId="{50122D5C-E571-4189-BE92-1B1CDA5E32B6}" srcOrd="0" destOrd="0" presId="urn:microsoft.com/office/officeart/2005/8/layout/chevron1"/>
    <dgm:cxn modelId="{6D9F49AD-36A6-4C2D-A7B3-BB2D9422E31D}" type="presParOf" srcId="{50122D5C-E571-4189-BE92-1B1CDA5E32B6}" destId="{1BC90BF8-9F2A-4282-86D2-35D305A91AA3}" srcOrd="0" destOrd="0" presId="urn:microsoft.com/office/officeart/2005/8/layout/chevron1"/>
    <dgm:cxn modelId="{7CFE1695-4AA5-4AA3-A7A0-FE0CFF07A1CA}" type="presParOf" srcId="{50122D5C-E571-4189-BE92-1B1CDA5E32B6}" destId="{3A93649C-6E16-4601-A2C9-445658DAB7B6}" srcOrd="1" destOrd="0" presId="urn:microsoft.com/office/officeart/2005/8/layout/chevron1"/>
    <dgm:cxn modelId="{083BAB28-0C1C-43B0-AE3A-E17BF53C186F}" type="presParOf" srcId="{B1CA2535-0CCD-449D-9712-E889C1A7565F}" destId="{94F3A508-40B2-42D9-BACE-444E939E49CF}" srcOrd="1" destOrd="0" presId="urn:microsoft.com/office/officeart/2005/8/layout/chevron1"/>
    <dgm:cxn modelId="{074E7940-7F45-4548-BCF3-8923ADF47766}" type="presParOf" srcId="{B1CA2535-0CCD-449D-9712-E889C1A7565F}" destId="{96A0F759-61A1-4949-ACA1-A887E0823280}" srcOrd="2" destOrd="0" presId="urn:microsoft.com/office/officeart/2005/8/layout/chevron1"/>
    <dgm:cxn modelId="{BB7A06B6-A49E-4E35-9908-9F4804E3C37D}" type="presParOf" srcId="{96A0F759-61A1-4949-ACA1-A887E0823280}" destId="{9455C2DC-C9A5-43BB-9D1A-A09E89AB66E4}" srcOrd="0" destOrd="0" presId="urn:microsoft.com/office/officeart/2005/8/layout/chevron1"/>
    <dgm:cxn modelId="{23BB4BFE-4F2B-47F0-94BF-69D05B7B78C9}" type="presParOf" srcId="{96A0F759-61A1-4949-ACA1-A887E0823280}" destId="{2CBDA02E-1E99-4596-8D5C-0EA8E7407989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26AD575-F5EE-4689-BAAF-8C74ECA05C2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58DD126-C0D5-4DA4-BE33-6BA4E0370C79}">
      <dgm:prSet/>
      <dgm:spPr/>
      <dgm:t>
        <a:bodyPr/>
        <a:lstStyle/>
        <a:p>
          <a:r>
            <a:rPr lang="en-US"/>
            <a:t>Person whose rights have been restored</a:t>
          </a:r>
        </a:p>
      </dgm:t>
    </dgm:pt>
    <dgm:pt modelId="{923F2C9A-6CC4-45AD-B34F-9186AF363D4E}" type="parTrans" cxnId="{67DEC4BC-ED4E-47AE-A745-FEBB1497B39B}">
      <dgm:prSet/>
      <dgm:spPr/>
      <dgm:t>
        <a:bodyPr/>
        <a:lstStyle/>
        <a:p>
          <a:endParaRPr lang="en-US"/>
        </a:p>
      </dgm:t>
    </dgm:pt>
    <dgm:pt modelId="{07F4FB38-73D7-4A60-BE0D-BBC67FD4223F}" type="sibTrans" cxnId="{67DEC4BC-ED4E-47AE-A745-FEBB1497B39B}">
      <dgm:prSet/>
      <dgm:spPr/>
      <dgm:t>
        <a:bodyPr/>
        <a:lstStyle/>
        <a:p>
          <a:endParaRPr lang="en-US"/>
        </a:p>
      </dgm:t>
    </dgm:pt>
    <dgm:pt modelId="{801D33F6-4014-4560-8687-A809F4D60964}">
      <dgm:prSet/>
      <dgm:spPr/>
      <dgm:t>
        <a:bodyPr/>
        <a:lstStyle/>
        <a:p>
          <a:r>
            <a:rPr lang="en-US"/>
            <a:t>Professional guardian</a:t>
          </a:r>
        </a:p>
      </dgm:t>
    </dgm:pt>
    <dgm:pt modelId="{6935CDA7-F7BF-437F-8F0A-5D4235F678E6}" type="parTrans" cxnId="{9C1FDBE0-5774-4A67-B45C-EAD8322F965F}">
      <dgm:prSet/>
      <dgm:spPr/>
      <dgm:t>
        <a:bodyPr/>
        <a:lstStyle/>
        <a:p>
          <a:endParaRPr lang="en-US"/>
        </a:p>
      </dgm:t>
    </dgm:pt>
    <dgm:pt modelId="{D377F580-4EE7-4B85-AF6F-01C19DCF9BC6}" type="sibTrans" cxnId="{9C1FDBE0-5774-4A67-B45C-EAD8322F965F}">
      <dgm:prSet/>
      <dgm:spPr/>
      <dgm:t>
        <a:bodyPr/>
        <a:lstStyle/>
        <a:p>
          <a:endParaRPr lang="en-US"/>
        </a:p>
      </dgm:t>
    </dgm:pt>
    <dgm:pt modelId="{5F3FACD6-77DF-4706-A2B1-62E0117BB13C}">
      <dgm:prSet/>
      <dgm:spPr/>
      <dgm:t>
        <a:bodyPr/>
        <a:lstStyle/>
        <a:p>
          <a:r>
            <a:rPr lang="en-US"/>
            <a:t>Family guardian</a:t>
          </a:r>
        </a:p>
      </dgm:t>
    </dgm:pt>
    <dgm:pt modelId="{466528FA-093E-47B0-8760-4C3B10D72B23}" type="parTrans" cxnId="{3E57AB6D-A432-4952-ACEB-B489562BA20E}">
      <dgm:prSet/>
      <dgm:spPr/>
      <dgm:t>
        <a:bodyPr/>
        <a:lstStyle/>
        <a:p>
          <a:endParaRPr lang="en-US"/>
        </a:p>
      </dgm:t>
    </dgm:pt>
    <dgm:pt modelId="{3E42F7FC-8123-42F6-868C-CC06068B4230}" type="sibTrans" cxnId="{3E57AB6D-A432-4952-ACEB-B489562BA20E}">
      <dgm:prSet/>
      <dgm:spPr/>
      <dgm:t>
        <a:bodyPr/>
        <a:lstStyle/>
        <a:p>
          <a:endParaRPr lang="en-US"/>
        </a:p>
      </dgm:t>
    </dgm:pt>
    <dgm:pt modelId="{A4B808E1-525C-4A81-89BF-8C3F6BE83FAD}">
      <dgm:prSet/>
      <dgm:spPr/>
      <dgm:t>
        <a:bodyPr/>
        <a:lstStyle/>
        <a:p>
          <a:r>
            <a:rPr lang="en-US"/>
            <a:t>Disability organization representative</a:t>
          </a:r>
        </a:p>
      </dgm:t>
    </dgm:pt>
    <dgm:pt modelId="{82AC1C6F-89B2-481D-AF79-D657A490636F}" type="parTrans" cxnId="{9510B43A-4FDC-4218-9890-A28B9688EC19}">
      <dgm:prSet/>
      <dgm:spPr/>
      <dgm:t>
        <a:bodyPr/>
        <a:lstStyle/>
        <a:p>
          <a:endParaRPr lang="en-US"/>
        </a:p>
      </dgm:t>
    </dgm:pt>
    <dgm:pt modelId="{2D0BBBC8-4E2C-4679-9F01-AA7D2FE2BA58}" type="sibTrans" cxnId="{9510B43A-4FDC-4218-9890-A28B9688EC19}">
      <dgm:prSet/>
      <dgm:spPr/>
      <dgm:t>
        <a:bodyPr/>
        <a:lstStyle/>
        <a:p>
          <a:endParaRPr lang="en-US"/>
        </a:p>
      </dgm:t>
    </dgm:pt>
    <dgm:pt modelId="{BE362DA7-ACF1-4BA6-B01A-95B0857D933C}">
      <dgm:prSet/>
      <dgm:spPr/>
      <dgm:t>
        <a:bodyPr/>
        <a:lstStyle/>
        <a:p>
          <a:r>
            <a:rPr lang="en-US"/>
            <a:t>Aging organication representative</a:t>
          </a:r>
        </a:p>
      </dgm:t>
    </dgm:pt>
    <dgm:pt modelId="{2490B0FF-F207-475C-A589-053032768022}" type="parTrans" cxnId="{BB135DB0-F02C-4090-82EB-A82EF8137B42}">
      <dgm:prSet/>
      <dgm:spPr/>
      <dgm:t>
        <a:bodyPr/>
        <a:lstStyle/>
        <a:p>
          <a:endParaRPr lang="en-US"/>
        </a:p>
      </dgm:t>
    </dgm:pt>
    <dgm:pt modelId="{45A3D0F8-5E6E-48C1-84FA-3CDB59A10162}" type="sibTrans" cxnId="{BB135DB0-F02C-4090-82EB-A82EF8137B42}">
      <dgm:prSet/>
      <dgm:spPr/>
      <dgm:t>
        <a:bodyPr/>
        <a:lstStyle/>
        <a:p>
          <a:endParaRPr lang="en-US"/>
        </a:p>
      </dgm:t>
    </dgm:pt>
    <dgm:pt modelId="{54B9386C-F640-4F8A-96DE-809510A18C9E}">
      <dgm:prSet/>
      <dgm:spPr/>
      <dgm:t>
        <a:bodyPr/>
        <a:lstStyle/>
        <a:p>
          <a:r>
            <a:rPr lang="en-US"/>
            <a:t>Administration on Aging retiree</a:t>
          </a:r>
        </a:p>
      </dgm:t>
    </dgm:pt>
    <dgm:pt modelId="{5CC613E6-7BB0-4893-93EA-3EE29C23295B}" type="parTrans" cxnId="{84336CD3-B5E7-4CA2-AAD0-E0B60081E180}">
      <dgm:prSet/>
      <dgm:spPr/>
      <dgm:t>
        <a:bodyPr/>
        <a:lstStyle/>
        <a:p>
          <a:endParaRPr lang="en-US"/>
        </a:p>
      </dgm:t>
    </dgm:pt>
    <dgm:pt modelId="{7FD02DFD-4F0D-4D2F-A430-EAE456A65D48}" type="sibTrans" cxnId="{84336CD3-B5E7-4CA2-AAD0-E0B60081E180}">
      <dgm:prSet/>
      <dgm:spPr/>
      <dgm:t>
        <a:bodyPr/>
        <a:lstStyle/>
        <a:p>
          <a:endParaRPr lang="en-US"/>
        </a:p>
      </dgm:t>
    </dgm:pt>
    <dgm:pt modelId="{B70255D3-B855-4187-A8D9-1924836A272D}">
      <dgm:prSet/>
      <dgm:spPr/>
      <dgm:t>
        <a:bodyPr/>
        <a:lstStyle/>
        <a:p>
          <a:r>
            <a:rPr lang="en-US"/>
            <a:t>Lawyer</a:t>
          </a:r>
        </a:p>
      </dgm:t>
    </dgm:pt>
    <dgm:pt modelId="{DBD418B7-EDD2-4556-895E-DC58D49D84DB}" type="parTrans" cxnId="{F098FCFA-10A2-45C9-AF4F-24FC662C6A41}">
      <dgm:prSet/>
      <dgm:spPr/>
      <dgm:t>
        <a:bodyPr/>
        <a:lstStyle/>
        <a:p>
          <a:endParaRPr lang="en-US"/>
        </a:p>
      </dgm:t>
    </dgm:pt>
    <dgm:pt modelId="{29650D90-4D43-42F5-96DC-875AEB636751}" type="sibTrans" cxnId="{F098FCFA-10A2-45C9-AF4F-24FC662C6A41}">
      <dgm:prSet/>
      <dgm:spPr/>
      <dgm:t>
        <a:bodyPr/>
        <a:lstStyle/>
        <a:p>
          <a:endParaRPr lang="en-US"/>
        </a:p>
      </dgm:t>
    </dgm:pt>
    <dgm:pt modelId="{3E91F979-3D1D-4BF9-A14D-DA4A3D47B590}">
      <dgm:prSet/>
      <dgm:spPr/>
      <dgm:t>
        <a:bodyPr/>
        <a:lstStyle/>
        <a:p>
          <a:r>
            <a:rPr lang="en-US"/>
            <a:t>Former/current NGA presidents</a:t>
          </a:r>
        </a:p>
      </dgm:t>
    </dgm:pt>
    <dgm:pt modelId="{AB1C1563-FD62-4A13-A717-8F09CBA476F2}" type="parTrans" cxnId="{285149A0-98F6-479A-9830-61C7681AA99E}">
      <dgm:prSet/>
      <dgm:spPr/>
      <dgm:t>
        <a:bodyPr/>
        <a:lstStyle/>
        <a:p>
          <a:endParaRPr lang="en-US"/>
        </a:p>
      </dgm:t>
    </dgm:pt>
    <dgm:pt modelId="{BF8420B8-71C8-4BAB-B77B-5FCC2221441F}" type="sibTrans" cxnId="{285149A0-98F6-479A-9830-61C7681AA99E}">
      <dgm:prSet/>
      <dgm:spPr/>
      <dgm:t>
        <a:bodyPr/>
        <a:lstStyle/>
        <a:p>
          <a:endParaRPr lang="en-US"/>
        </a:p>
      </dgm:t>
    </dgm:pt>
    <dgm:pt modelId="{4C9C67D2-FFA3-4B28-9FC0-9B8BA56343BF}" type="pres">
      <dgm:prSet presAssocID="{126AD575-F5EE-4689-BAAF-8C74ECA05C2A}" presName="linear" presStyleCnt="0">
        <dgm:presLayoutVars>
          <dgm:animLvl val="lvl"/>
          <dgm:resizeHandles val="exact"/>
        </dgm:presLayoutVars>
      </dgm:prSet>
      <dgm:spPr/>
    </dgm:pt>
    <dgm:pt modelId="{B709DD39-9FC5-4C75-B89A-70355D14C2B7}" type="pres">
      <dgm:prSet presAssocID="{658DD126-C0D5-4DA4-BE33-6BA4E0370C79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345FB401-2CFF-4915-B59E-62793C9A0389}" type="pres">
      <dgm:prSet presAssocID="{07F4FB38-73D7-4A60-BE0D-BBC67FD4223F}" presName="spacer" presStyleCnt="0"/>
      <dgm:spPr/>
    </dgm:pt>
    <dgm:pt modelId="{4B6071E3-6835-453D-98CB-DE4EEFA9959C}" type="pres">
      <dgm:prSet presAssocID="{801D33F6-4014-4560-8687-A809F4D60964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4C0D29B0-A747-45E7-B5F1-9C37DCC0B148}" type="pres">
      <dgm:prSet presAssocID="{D377F580-4EE7-4B85-AF6F-01C19DCF9BC6}" presName="spacer" presStyleCnt="0"/>
      <dgm:spPr/>
    </dgm:pt>
    <dgm:pt modelId="{F70CE50D-E240-4C11-86D0-4F27DBD9B4E6}" type="pres">
      <dgm:prSet presAssocID="{5F3FACD6-77DF-4706-A2B1-62E0117BB13C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1AACC8AD-6B1A-4A6E-A08F-4A0AD4F80135}" type="pres">
      <dgm:prSet presAssocID="{3E42F7FC-8123-42F6-868C-CC06068B4230}" presName="spacer" presStyleCnt="0"/>
      <dgm:spPr/>
    </dgm:pt>
    <dgm:pt modelId="{8EA9F24E-5A13-43DA-9526-6A281865D42C}" type="pres">
      <dgm:prSet presAssocID="{A4B808E1-525C-4A81-89BF-8C3F6BE83FAD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46F1FBCA-0243-4382-925E-12EDDA69A5C8}" type="pres">
      <dgm:prSet presAssocID="{2D0BBBC8-4E2C-4679-9F01-AA7D2FE2BA58}" presName="spacer" presStyleCnt="0"/>
      <dgm:spPr/>
    </dgm:pt>
    <dgm:pt modelId="{367A9498-014F-446F-806F-775C6E230BBB}" type="pres">
      <dgm:prSet presAssocID="{BE362DA7-ACF1-4BA6-B01A-95B0857D933C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A1168E1B-D157-4D86-83C1-9E14D72A07DE}" type="pres">
      <dgm:prSet presAssocID="{45A3D0F8-5E6E-48C1-84FA-3CDB59A10162}" presName="spacer" presStyleCnt="0"/>
      <dgm:spPr/>
    </dgm:pt>
    <dgm:pt modelId="{73E5FD03-AC04-4BBF-9A4B-001CF9150F5C}" type="pres">
      <dgm:prSet presAssocID="{54B9386C-F640-4F8A-96DE-809510A18C9E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910D8854-9B9F-4961-BF91-77B476969B19}" type="pres">
      <dgm:prSet presAssocID="{7FD02DFD-4F0D-4D2F-A430-EAE456A65D48}" presName="spacer" presStyleCnt="0"/>
      <dgm:spPr/>
    </dgm:pt>
    <dgm:pt modelId="{775D2BD5-CC9D-412F-A373-19E050348618}" type="pres">
      <dgm:prSet presAssocID="{B70255D3-B855-4187-A8D9-1924836A272D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F88BF814-B658-4E86-9742-37F31EA3B671}" type="pres">
      <dgm:prSet presAssocID="{29650D90-4D43-42F5-96DC-875AEB636751}" presName="spacer" presStyleCnt="0"/>
      <dgm:spPr/>
    </dgm:pt>
    <dgm:pt modelId="{DE5F7FBA-9E6E-496F-BD11-B2F93C143A32}" type="pres">
      <dgm:prSet presAssocID="{3E91F979-3D1D-4BF9-A14D-DA4A3D47B590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A53C0F03-225B-4FA5-9484-9F5A542E82F4}" type="presOf" srcId="{5F3FACD6-77DF-4706-A2B1-62E0117BB13C}" destId="{F70CE50D-E240-4C11-86D0-4F27DBD9B4E6}" srcOrd="0" destOrd="0" presId="urn:microsoft.com/office/officeart/2005/8/layout/vList2"/>
    <dgm:cxn modelId="{A7009909-5952-4A84-8DD5-DCD5508DF2A7}" type="presOf" srcId="{54B9386C-F640-4F8A-96DE-809510A18C9E}" destId="{73E5FD03-AC04-4BBF-9A4B-001CF9150F5C}" srcOrd="0" destOrd="0" presId="urn:microsoft.com/office/officeart/2005/8/layout/vList2"/>
    <dgm:cxn modelId="{5E4BD30E-79A3-445B-A56D-9E112118E04E}" type="presOf" srcId="{3E91F979-3D1D-4BF9-A14D-DA4A3D47B590}" destId="{DE5F7FBA-9E6E-496F-BD11-B2F93C143A32}" srcOrd="0" destOrd="0" presId="urn:microsoft.com/office/officeart/2005/8/layout/vList2"/>
    <dgm:cxn modelId="{FAEB5323-C848-4FA7-81B3-CBDB80527133}" type="presOf" srcId="{A4B808E1-525C-4A81-89BF-8C3F6BE83FAD}" destId="{8EA9F24E-5A13-43DA-9526-6A281865D42C}" srcOrd="0" destOrd="0" presId="urn:microsoft.com/office/officeart/2005/8/layout/vList2"/>
    <dgm:cxn modelId="{9510B43A-4FDC-4218-9890-A28B9688EC19}" srcId="{126AD575-F5EE-4689-BAAF-8C74ECA05C2A}" destId="{A4B808E1-525C-4A81-89BF-8C3F6BE83FAD}" srcOrd="3" destOrd="0" parTransId="{82AC1C6F-89B2-481D-AF79-D657A490636F}" sibTransId="{2D0BBBC8-4E2C-4679-9F01-AA7D2FE2BA58}"/>
    <dgm:cxn modelId="{3E57AB6D-A432-4952-ACEB-B489562BA20E}" srcId="{126AD575-F5EE-4689-BAAF-8C74ECA05C2A}" destId="{5F3FACD6-77DF-4706-A2B1-62E0117BB13C}" srcOrd="2" destOrd="0" parTransId="{466528FA-093E-47B0-8760-4C3B10D72B23}" sibTransId="{3E42F7FC-8123-42F6-868C-CC06068B4230}"/>
    <dgm:cxn modelId="{CAF7819A-433D-40D3-BF05-3873509052BD}" type="presOf" srcId="{126AD575-F5EE-4689-BAAF-8C74ECA05C2A}" destId="{4C9C67D2-FFA3-4B28-9FC0-9B8BA56343BF}" srcOrd="0" destOrd="0" presId="urn:microsoft.com/office/officeart/2005/8/layout/vList2"/>
    <dgm:cxn modelId="{285149A0-98F6-479A-9830-61C7681AA99E}" srcId="{126AD575-F5EE-4689-BAAF-8C74ECA05C2A}" destId="{3E91F979-3D1D-4BF9-A14D-DA4A3D47B590}" srcOrd="7" destOrd="0" parTransId="{AB1C1563-FD62-4A13-A717-8F09CBA476F2}" sibTransId="{BF8420B8-71C8-4BAB-B77B-5FCC2221441F}"/>
    <dgm:cxn modelId="{3F035CA7-B0E1-4A15-87C9-6AE328390143}" type="presOf" srcId="{801D33F6-4014-4560-8687-A809F4D60964}" destId="{4B6071E3-6835-453D-98CB-DE4EEFA9959C}" srcOrd="0" destOrd="0" presId="urn:microsoft.com/office/officeart/2005/8/layout/vList2"/>
    <dgm:cxn modelId="{DD3745A8-3237-4FD3-86CC-26B66CC79B2C}" type="presOf" srcId="{B70255D3-B855-4187-A8D9-1924836A272D}" destId="{775D2BD5-CC9D-412F-A373-19E050348618}" srcOrd="0" destOrd="0" presId="urn:microsoft.com/office/officeart/2005/8/layout/vList2"/>
    <dgm:cxn modelId="{BB135DB0-F02C-4090-82EB-A82EF8137B42}" srcId="{126AD575-F5EE-4689-BAAF-8C74ECA05C2A}" destId="{BE362DA7-ACF1-4BA6-B01A-95B0857D933C}" srcOrd="4" destOrd="0" parTransId="{2490B0FF-F207-475C-A589-053032768022}" sibTransId="{45A3D0F8-5E6E-48C1-84FA-3CDB59A10162}"/>
    <dgm:cxn modelId="{67DEC4BC-ED4E-47AE-A745-FEBB1497B39B}" srcId="{126AD575-F5EE-4689-BAAF-8C74ECA05C2A}" destId="{658DD126-C0D5-4DA4-BE33-6BA4E0370C79}" srcOrd="0" destOrd="0" parTransId="{923F2C9A-6CC4-45AD-B34F-9186AF363D4E}" sibTransId="{07F4FB38-73D7-4A60-BE0D-BBC67FD4223F}"/>
    <dgm:cxn modelId="{84336CD3-B5E7-4CA2-AAD0-E0B60081E180}" srcId="{126AD575-F5EE-4689-BAAF-8C74ECA05C2A}" destId="{54B9386C-F640-4F8A-96DE-809510A18C9E}" srcOrd="5" destOrd="0" parTransId="{5CC613E6-7BB0-4893-93EA-3EE29C23295B}" sibTransId="{7FD02DFD-4F0D-4D2F-A430-EAE456A65D48}"/>
    <dgm:cxn modelId="{9C1FDBE0-5774-4A67-B45C-EAD8322F965F}" srcId="{126AD575-F5EE-4689-BAAF-8C74ECA05C2A}" destId="{801D33F6-4014-4560-8687-A809F4D60964}" srcOrd="1" destOrd="0" parTransId="{6935CDA7-F7BF-437F-8F0A-5D4235F678E6}" sibTransId="{D377F580-4EE7-4B85-AF6F-01C19DCF9BC6}"/>
    <dgm:cxn modelId="{C8EB9BEF-64AB-4F45-A703-6104B29A0FF3}" type="presOf" srcId="{658DD126-C0D5-4DA4-BE33-6BA4E0370C79}" destId="{B709DD39-9FC5-4C75-B89A-70355D14C2B7}" srcOrd="0" destOrd="0" presId="urn:microsoft.com/office/officeart/2005/8/layout/vList2"/>
    <dgm:cxn modelId="{8043A4F3-0536-41A8-8DE5-F6A3C1AD3070}" type="presOf" srcId="{BE362DA7-ACF1-4BA6-B01A-95B0857D933C}" destId="{367A9498-014F-446F-806F-775C6E230BBB}" srcOrd="0" destOrd="0" presId="urn:microsoft.com/office/officeart/2005/8/layout/vList2"/>
    <dgm:cxn modelId="{F098FCFA-10A2-45C9-AF4F-24FC662C6A41}" srcId="{126AD575-F5EE-4689-BAAF-8C74ECA05C2A}" destId="{B70255D3-B855-4187-A8D9-1924836A272D}" srcOrd="6" destOrd="0" parTransId="{DBD418B7-EDD2-4556-895E-DC58D49D84DB}" sibTransId="{29650D90-4D43-42F5-96DC-875AEB636751}"/>
    <dgm:cxn modelId="{146CE554-FD9C-4C87-8D53-A5844E2AB99B}" type="presParOf" srcId="{4C9C67D2-FFA3-4B28-9FC0-9B8BA56343BF}" destId="{B709DD39-9FC5-4C75-B89A-70355D14C2B7}" srcOrd="0" destOrd="0" presId="urn:microsoft.com/office/officeart/2005/8/layout/vList2"/>
    <dgm:cxn modelId="{3BD61266-6356-4321-A3C6-8F8BBEE7EB5F}" type="presParOf" srcId="{4C9C67D2-FFA3-4B28-9FC0-9B8BA56343BF}" destId="{345FB401-2CFF-4915-B59E-62793C9A0389}" srcOrd="1" destOrd="0" presId="urn:microsoft.com/office/officeart/2005/8/layout/vList2"/>
    <dgm:cxn modelId="{D67B901D-5141-4CD7-8A3A-B13DA941C98B}" type="presParOf" srcId="{4C9C67D2-FFA3-4B28-9FC0-9B8BA56343BF}" destId="{4B6071E3-6835-453D-98CB-DE4EEFA9959C}" srcOrd="2" destOrd="0" presId="urn:microsoft.com/office/officeart/2005/8/layout/vList2"/>
    <dgm:cxn modelId="{E06AB68C-D73E-4205-AC90-344BDD6F6308}" type="presParOf" srcId="{4C9C67D2-FFA3-4B28-9FC0-9B8BA56343BF}" destId="{4C0D29B0-A747-45E7-B5F1-9C37DCC0B148}" srcOrd="3" destOrd="0" presId="urn:microsoft.com/office/officeart/2005/8/layout/vList2"/>
    <dgm:cxn modelId="{1E77C7EE-2452-40B6-8EF9-E0019AFC6A40}" type="presParOf" srcId="{4C9C67D2-FFA3-4B28-9FC0-9B8BA56343BF}" destId="{F70CE50D-E240-4C11-86D0-4F27DBD9B4E6}" srcOrd="4" destOrd="0" presId="urn:microsoft.com/office/officeart/2005/8/layout/vList2"/>
    <dgm:cxn modelId="{6C998174-A74C-4C26-BDD4-F4AE0565F2BF}" type="presParOf" srcId="{4C9C67D2-FFA3-4B28-9FC0-9B8BA56343BF}" destId="{1AACC8AD-6B1A-4A6E-A08F-4A0AD4F80135}" srcOrd="5" destOrd="0" presId="urn:microsoft.com/office/officeart/2005/8/layout/vList2"/>
    <dgm:cxn modelId="{12CA0849-704A-48A6-92E3-7E8971F6406E}" type="presParOf" srcId="{4C9C67D2-FFA3-4B28-9FC0-9B8BA56343BF}" destId="{8EA9F24E-5A13-43DA-9526-6A281865D42C}" srcOrd="6" destOrd="0" presId="urn:microsoft.com/office/officeart/2005/8/layout/vList2"/>
    <dgm:cxn modelId="{768D0360-EC10-464E-B1AE-923F59BEEBDC}" type="presParOf" srcId="{4C9C67D2-FFA3-4B28-9FC0-9B8BA56343BF}" destId="{46F1FBCA-0243-4382-925E-12EDDA69A5C8}" srcOrd="7" destOrd="0" presId="urn:microsoft.com/office/officeart/2005/8/layout/vList2"/>
    <dgm:cxn modelId="{AD27DD84-5F95-420B-AD03-9AEE00E34158}" type="presParOf" srcId="{4C9C67D2-FFA3-4B28-9FC0-9B8BA56343BF}" destId="{367A9498-014F-446F-806F-775C6E230BBB}" srcOrd="8" destOrd="0" presId="urn:microsoft.com/office/officeart/2005/8/layout/vList2"/>
    <dgm:cxn modelId="{F0AC4A0E-6015-47F9-AB90-D115FB87148C}" type="presParOf" srcId="{4C9C67D2-FFA3-4B28-9FC0-9B8BA56343BF}" destId="{A1168E1B-D157-4D86-83C1-9E14D72A07DE}" srcOrd="9" destOrd="0" presId="urn:microsoft.com/office/officeart/2005/8/layout/vList2"/>
    <dgm:cxn modelId="{35AE2600-B582-4D34-9C75-D0F7F9E33945}" type="presParOf" srcId="{4C9C67D2-FFA3-4B28-9FC0-9B8BA56343BF}" destId="{73E5FD03-AC04-4BBF-9A4B-001CF9150F5C}" srcOrd="10" destOrd="0" presId="urn:microsoft.com/office/officeart/2005/8/layout/vList2"/>
    <dgm:cxn modelId="{D080A67B-794A-459F-B9EF-8969F32B264B}" type="presParOf" srcId="{4C9C67D2-FFA3-4B28-9FC0-9B8BA56343BF}" destId="{910D8854-9B9F-4961-BF91-77B476969B19}" srcOrd="11" destOrd="0" presId="urn:microsoft.com/office/officeart/2005/8/layout/vList2"/>
    <dgm:cxn modelId="{96202E10-4C4C-44A0-93D6-7453119A713C}" type="presParOf" srcId="{4C9C67D2-FFA3-4B28-9FC0-9B8BA56343BF}" destId="{775D2BD5-CC9D-412F-A373-19E050348618}" srcOrd="12" destOrd="0" presId="urn:microsoft.com/office/officeart/2005/8/layout/vList2"/>
    <dgm:cxn modelId="{1F26A1CB-5D19-4651-AAA8-3520F37EAA00}" type="presParOf" srcId="{4C9C67D2-FFA3-4B28-9FC0-9B8BA56343BF}" destId="{F88BF814-B658-4E86-9742-37F31EA3B671}" srcOrd="13" destOrd="0" presId="urn:microsoft.com/office/officeart/2005/8/layout/vList2"/>
    <dgm:cxn modelId="{092342A7-ABDF-4C3B-895D-F20F0A9F66D6}" type="presParOf" srcId="{4C9C67D2-FFA3-4B28-9FC0-9B8BA56343BF}" destId="{DE5F7FBA-9E6E-496F-BD11-B2F93C143A32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C0C52BC-F6FC-4F2E-8F4E-AD43E2C40500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281EED3-011A-4E4F-831B-E9391041FE28}">
      <dgm:prSet/>
      <dgm:spPr/>
      <dgm:t>
        <a:bodyPr/>
        <a:lstStyle/>
        <a:p>
          <a:r>
            <a:rPr lang="en-US" dirty="0"/>
            <a:t>Rights that are </a:t>
          </a:r>
          <a:r>
            <a:rPr lang="en-US" b="1" dirty="0"/>
            <a:t>retained</a:t>
          </a:r>
        </a:p>
      </dgm:t>
    </dgm:pt>
    <dgm:pt modelId="{4FA85562-3876-4886-AE9F-A7567B6EF49D}" type="parTrans" cxnId="{C4963BB8-5B54-49F1-964C-F6DA418AD1F4}">
      <dgm:prSet/>
      <dgm:spPr/>
      <dgm:t>
        <a:bodyPr/>
        <a:lstStyle/>
        <a:p>
          <a:endParaRPr lang="en-US"/>
        </a:p>
      </dgm:t>
    </dgm:pt>
    <dgm:pt modelId="{41B54746-FF70-48BE-8DE2-AEDEAAA906F4}" type="sibTrans" cxnId="{C4963BB8-5B54-49F1-964C-F6DA418AD1F4}">
      <dgm:prSet/>
      <dgm:spPr/>
      <dgm:t>
        <a:bodyPr/>
        <a:lstStyle/>
        <a:p>
          <a:endParaRPr lang="en-US"/>
        </a:p>
      </dgm:t>
    </dgm:pt>
    <dgm:pt modelId="{261E91A8-A4C0-4814-85C2-1A798EAB41AB}">
      <dgm:prSet/>
      <dgm:spPr/>
      <dgm:t>
        <a:bodyPr/>
        <a:lstStyle/>
        <a:p>
          <a:r>
            <a:rPr lang="en-US" dirty="0"/>
            <a:t>Rights that can be </a:t>
          </a:r>
          <a:r>
            <a:rPr lang="en-US" b="1" dirty="0"/>
            <a:t>removed</a:t>
          </a:r>
        </a:p>
      </dgm:t>
    </dgm:pt>
    <dgm:pt modelId="{2A7744CD-5124-41D9-879A-8CA237757E33}" type="parTrans" cxnId="{FC97D7C5-8567-4029-A251-1E8EA6B57096}">
      <dgm:prSet/>
      <dgm:spPr/>
      <dgm:t>
        <a:bodyPr/>
        <a:lstStyle/>
        <a:p>
          <a:endParaRPr lang="en-US"/>
        </a:p>
      </dgm:t>
    </dgm:pt>
    <dgm:pt modelId="{250BA10E-B31C-467C-97C4-05956764E7F4}" type="sibTrans" cxnId="{FC97D7C5-8567-4029-A251-1E8EA6B57096}">
      <dgm:prSet/>
      <dgm:spPr/>
      <dgm:t>
        <a:bodyPr/>
        <a:lstStyle/>
        <a:p>
          <a:endParaRPr lang="en-US"/>
        </a:p>
      </dgm:t>
    </dgm:pt>
    <dgm:pt modelId="{E12B2F4D-87D0-4A1F-B4FC-327D90AE147A}">
      <dgm:prSet/>
      <dgm:spPr/>
      <dgm:t>
        <a:bodyPr/>
        <a:lstStyle/>
        <a:p>
          <a:r>
            <a:rPr lang="en-US" dirty="0"/>
            <a:t>Rights that can be </a:t>
          </a:r>
          <a:r>
            <a:rPr lang="en-US" b="1" dirty="0">
              <a:solidFill>
                <a:schemeClr val="tx1"/>
              </a:solidFill>
            </a:rPr>
            <a:t>delegated</a:t>
          </a:r>
          <a:r>
            <a:rPr lang="en-US" dirty="0"/>
            <a:t> to guardian</a:t>
          </a:r>
        </a:p>
      </dgm:t>
    </dgm:pt>
    <dgm:pt modelId="{A8A68A15-219D-44CE-8355-9D59773B97D0}" type="parTrans" cxnId="{5A8F5702-C9B9-4041-BE3A-B780D2D6748C}">
      <dgm:prSet/>
      <dgm:spPr/>
      <dgm:t>
        <a:bodyPr/>
        <a:lstStyle/>
        <a:p>
          <a:endParaRPr lang="en-US"/>
        </a:p>
      </dgm:t>
    </dgm:pt>
    <dgm:pt modelId="{411B1ACA-8E03-4189-B2FC-88DEAF9B4AEE}" type="sibTrans" cxnId="{5A8F5702-C9B9-4041-BE3A-B780D2D6748C}">
      <dgm:prSet/>
      <dgm:spPr/>
      <dgm:t>
        <a:bodyPr/>
        <a:lstStyle/>
        <a:p>
          <a:endParaRPr lang="en-US"/>
        </a:p>
      </dgm:t>
    </dgm:pt>
    <dgm:pt modelId="{B8F65F12-8D9F-482A-BB79-A165484279C8}" type="pres">
      <dgm:prSet presAssocID="{7C0C52BC-F6FC-4F2E-8F4E-AD43E2C4050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F4A7904-B132-48A8-8FC0-BB5B96FAC2FC}" type="pres">
      <dgm:prSet presAssocID="{8281EED3-011A-4E4F-831B-E9391041FE28}" presName="hierRoot1" presStyleCnt="0"/>
      <dgm:spPr/>
    </dgm:pt>
    <dgm:pt modelId="{BBD177CA-FA6E-47FD-B235-0C9EFEFE8A58}" type="pres">
      <dgm:prSet presAssocID="{8281EED3-011A-4E4F-831B-E9391041FE28}" presName="composite" presStyleCnt="0"/>
      <dgm:spPr/>
    </dgm:pt>
    <dgm:pt modelId="{5EFB4FC5-3287-44F6-8A48-EA4E1200A393}" type="pres">
      <dgm:prSet presAssocID="{8281EED3-011A-4E4F-831B-E9391041FE28}" presName="background" presStyleLbl="node0" presStyleIdx="0" presStyleCnt="3"/>
      <dgm:spPr/>
    </dgm:pt>
    <dgm:pt modelId="{8042B247-06F5-49D0-9944-7D182D0F5CAD}" type="pres">
      <dgm:prSet presAssocID="{8281EED3-011A-4E4F-831B-E9391041FE28}" presName="text" presStyleLbl="fgAcc0" presStyleIdx="0" presStyleCnt="3">
        <dgm:presLayoutVars>
          <dgm:chPref val="3"/>
        </dgm:presLayoutVars>
      </dgm:prSet>
      <dgm:spPr/>
    </dgm:pt>
    <dgm:pt modelId="{32DF8C0F-E04C-4FC5-9C04-295C1B653C27}" type="pres">
      <dgm:prSet presAssocID="{8281EED3-011A-4E4F-831B-E9391041FE28}" presName="hierChild2" presStyleCnt="0"/>
      <dgm:spPr/>
    </dgm:pt>
    <dgm:pt modelId="{381AD79E-D94A-4BF8-B299-E7801A20AA34}" type="pres">
      <dgm:prSet presAssocID="{261E91A8-A4C0-4814-85C2-1A798EAB41AB}" presName="hierRoot1" presStyleCnt="0"/>
      <dgm:spPr/>
    </dgm:pt>
    <dgm:pt modelId="{797547F4-6743-4B28-A792-ECA805A261F0}" type="pres">
      <dgm:prSet presAssocID="{261E91A8-A4C0-4814-85C2-1A798EAB41AB}" presName="composite" presStyleCnt="0"/>
      <dgm:spPr/>
    </dgm:pt>
    <dgm:pt modelId="{B7EA39E5-1716-48A5-B1B0-3C8D39DE8783}" type="pres">
      <dgm:prSet presAssocID="{261E91A8-A4C0-4814-85C2-1A798EAB41AB}" presName="background" presStyleLbl="node0" presStyleIdx="1" presStyleCnt="3"/>
      <dgm:spPr/>
    </dgm:pt>
    <dgm:pt modelId="{58C5FE20-C90D-4527-ACC1-F0AC7099DE10}" type="pres">
      <dgm:prSet presAssocID="{261E91A8-A4C0-4814-85C2-1A798EAB41AB}" presName="text" presStyleLbl="fgAcc0" presStyleIdx="1" presStyleCnt="3">
        <dgm:presLayoutVars>
          <dgm:chPref val="3"/>
        </dgm:presLayoutVars>
      </dgm:prSet>
      <dgm:spPr/>
    </dgm:pt>
    <dgm:pt modelId="{883318AA-646C-432C-841D-5542B5666957}" type="pres">
      <dgm:prSet presAssocID="{261E91A8-A4C0-4814-85C2-1A798EAB41AB}" presName="hierChild2" presStyleCnt="0"/>
      <dgm:spPr/>
    </dgm:pt>
    <dgm:pt modelId="{2AAC6CDC-5459-4F75-98AE-E62001D69F2A}" type="pres">
      <dgm:prSet presAssocID="{E12B2F4D-87D0-4A1F-B4FC-327D90AE147A}" presName="hierRoot1" presStyleCnt="0"/>
      <dgm:spPr/>
    </dgm:pt>
    <dgm:pt modelId="{A2804ACD-AAAC-4785-AD8F-D827722FC996}" type="pres">
      <dgm:prSet presAssocID="{E12B2F4D-87D0-4A1F-B4FC-327D90AE147A}" presName="composite" presStyleCnt="0"/>
      <dgm:spPr/>
    </dgm:pt>
    <dgm:pt modelId="{818E66E0-B580-45CA-BD77-8C942E6D4C19}" type="pres">
      <dgm:prSet presAssocID="{E12B2F4D-87D0-4A1F-B4FC-327D90AE147A}" presName="background" presStyleLbl="node0" presStyleIdx="2" presStyleCnt="3"/>
      <dgm:spPr/>
    </dgm:pt>
    <dgm:pt modelId="{62FC151C-D3FB-4172-BDE3-7B51D71234A3}" type="pres">
      <dgm:prSet presAssocID="{E12B2F4D-87D0-4A1F-B4FC-327D90AE147A}" presName="text" presStyleLbl="fgAcc0" presStyleIdx="2" presStyleCnt="3">
        <dgm:presLayoutVars>
          <dgm:chPref val="3"/>
        </dgm:presLayoutVars>
      </dgm:prSet>
      <dgm:spPr/>
    </dgm:pt>
    <dgm:pt modelId="{24D182A4-1F8D-4815-9084-0B2F4CD1E118}" type="pres">
      <dgm:prSet presAssocID="{E12B2F4D-87D0-4A1F-B4FC-327D90AE147A}" presName="hierChild2" presStyleCnt="0"/>
      <dgm:spPr/>
    </dgm:pt>
  </dgm:ptLst>
  <dgm:cxnLst>
    <dgm:cxn modelId="{5A8F5702-C9B9-4041-BE3A-B780D2D6748C}" srcId="{7C0C52BC-F6FC-4F2E-8F4E-AD43E2C40500}" destId="{E12B2F4D-87D0-4A1F-B4FC-327D90AE147A}" srcOrd="2" destOrd="0" parTransId="{A8A68A15-219D-44CE-8355-9D59773B97D0}" sibTransId="{411B1ACA-8E03-4189-B2FC-88DEAF9B4AEE}"/>
    <dgm:cxn modelId="{5B640316-9706-419B-9936-0A33063D77CE}" type="presOf" srcId="{8281EED3-011A-4E4F-831B-E9391041FE28}" destId="{8042B247-06F5-49D0-9944-7D182D0F5CAD}" srcOrd="0" destOrd="0" presId="urn:microsoft.com/office/officeart/2005/8/layout/hierarchy1"/>
    <dgm:cxn modelId="{E5D4B62C-D0F2-40D4-9242-C03DFC6505E5}" type="presOf" srcId="{E12B2F4D-87D0-4A1F-B4FC-327D90AE147A}" destId="{62FC151C-D3FB-4172-BDE3-7B51D71234A3}" srcOrd="0" destOrd="0" presId="urn:microsoft.com/office/officeart/2005/8/layout/hierarchy1"/>
    <dgm:cxn modelId="{C4963BB8-5B54-49F1-964C-F6DA418AD1F4}" srcId="{7C0C52BC-F6FC-4F2E-8F4E-AD43E2C40500}" destId="{8281EED3-011A-4E4F-831B-E9391041FE28}" srcOrd="0" destOrd="0" parTransId="{4FA85562-3876-4886-AE9F-A7567B6EF49D}" sibTransId="{41B54746-FF70-48BE-8DE2-AEDEAAA906F4}"/>
    <dgm:cxn modelId="{D41C2ABB-7D11-45DF-BC0A-46BFA48BCDF7}" type="presOf" srcId="{7C0C52BC-F6FC-4F2E-8F4E-AD43E2C40500}" destId="{B8F65F12-8D9F-482A-BB79-A165484279C8}" srcOrd="0" destOrd="0" presId="urn:microsoft.com/office/officeart/2005/8/layout/hierarchy1"/>
    <dgm:cxn modelId="{FC97D7C5-8567-4029-A251-1E8EA6B57096}" srcId="{7C0C52BC-F6FC-4F2E-8F4E-AD43E2C40500}" destId="{261E91A8-A4C0-4814-85C2-1A798EAB41AB}" srcOrd="1" destOrd="0" parTransId="{2A7744CD-5124-41D9-879A-8CA237757E33}" sibTransId="{250BA10E-B31C-467C-97C4-05956764E7F4}"/>
    <dgm:cxn modelId="{1AF6ECE2-3576-42B2-89DB-D237156050D1}" type="presOf" srcId="{261E91A8-A4C0-4814-85C2-1A798EAB41AB}" destId="{58C5FE20-C90D-4527-ACC1-F0AC7099DE10}" srcOrd="0" destOrd="0" presId="urn:microsoft.com/office/officeart/2005/8/layout/hierarchy1"/>
    <dgm:cxn modelId="{DB757310-20A1-413C-95DE-9E2547B64BA7}" type="presParOf" srcId="{B8F65F12-8D9F-482A-BB79-A165484279C8}" destId="{6F4A7904-B132-48A8-8FC0-BB5B96FAC2FC}" srcOrd="0" destOrd="0" presId="urn:microsoft.com/office/officeart/2005/8/layout/hierarchy1"/>
    <dgm:cxn modelId="{2748DE9B-70D6-4C01-816D-2AA61F1C6B28}" type="presParOf" srcId="{6F4A7904-B132-48A8-8FC0-BB5B96FAC2FC}" destId="{BBD177CA-FA6E-47FD-B235-0C9EFEFE8A58}" srcOrd="0" destOrd="0" presId="urn:microsoft.com/office/officeart/2005/8/layout/hierarchy1"/>
    <dgm:cxn modelId="{49CA541C-760B-4501-9507-F2DB41C76B61}" type="presParOf" srcId="{BBD177CA-FA6E-47FD-B235-0C9EFEFE8A58}" destId="{5EFB4FC5-3287-44F6-8A48-EA4E1200A393}" srcOrd="0" destOrd="0" presId="urn:microsoft.com/office/officeart/2005/8/layout/hierarchy1"/>
    <dgm:cxn modelId="{C53742B2-717D-4083-BFDE-8FC869DEF358}" type="presParOf" srcId="{BBD177CA-FA6E-47FD-B235-0C9EFEFE8A58}" destId="{8042B247-06F5-49D0-9944-7D182D0F5CAD}" srcOrd="1" destOrd="0" presId="urn:microsoft.com/office/officeart/2005/8/layout/hierarchy1"/>
    <dgm:cxn modelId="{3390CF46-AE8A-4DAF-B588-A100850F25A9}" type="presParOf" srcId="{6F4A7904-B132-48A8-8FC0-BB5B96FAC2FC}" destId="{32DF8C0F-E04C-4FC5-9C04-295C1B653C27}" srcOrd="1" destOrd="0" presId="urn:microsoft.com/office/officeart/2005/8/layout/hierarchy1"/>
    <dgm:cxn modelId="{ED8ED03C-EB0B-491F-97EA-5B76B1BAF241}" type="presParOf" srcId="{B8F65F12-8D9F-482A-BB79-A165484279C8}" destId="{381AD79E-D94A-4BF8-B299-E7801A20AA34}" srcOrd="1" destOrd="0" presId="urn:microsoft.com/office/officeart/2005/8/layout/hierarchy1"/>
    <dgm:cxn modelId="{570C5954-71FD-4B21-9394-5E6501CC3076}" type="presParOf" srcId="{381AD79E-D94A-4BF8-B299-E7801A20AA34}" destId="{797547F4-6743-4B28-A792-ECA805A261F0}" srcOrd="0" destOrd="0" presId="urn:microsoft.com/office/officeart/2005/8/layout/hierarchy1"/>
    <dgm:cxn modelId="{141C3DBC-1100-4408-B441-BB51857E9530}" type="presParOf" srcId="{797547F4-6743-4B28-A792-ECA805A261F0}" destId="{B7EA39E5-1716-48A5-B1B0-3C8D39DE8783}" srcOrd="0" destOrd="0" presId="urn:microsoft.com/office/officeart/2005/8/layout/hierarchy1"/>
    <dgm:cxn modelId="{A46BB40B-6187-440E-B283-59FFD5B35A8C}" type="presParOf" srcId="{797547F4-6743-4B28-A792-ECA805A261F0}" destId="{58C5FE20-C90D-4527-ACC1-F0AC7099DE10}" srcOrd="1" destOrd="0" presId="urn:microsoft.com/office/officeart/2005/8/layout/hierarchy1"/>
    <dgm:cxn modelId="{D8A258C1-67F5-4ED9-B1EF-E6460849AFDB}" type="presParOf" srcId="{381AD79E-D94A-4BF8-B299-E7801A20AA34}" destId="{883318AA-646C-432C-841D-5542B5666957}" srcOrd="1" destOrd="0" presId="urn:microsoft.com/office/officeart/2005/8/layout/hierarchy1"/>
    <dgm:cxn modelId="{7A639ED6-83E2-4D3E-B6E7-E369CE7C1680}" type="presParOf" srcId="{B8F65F12-8D9F-482A-BB79-A165484279C8}" destId="{2AAC6CDC-5459-4F75-98AE-E62001D69F2A}" srcOrd="2" destOrd="0" presId="urn:microsoft.com/office/officeart/2005/8/layout/hierarchy1"/>
    <dgm:cxn modelId="{524CE52A-9387-4AAA-8B6A-B2A54990EE24}" type="presParOf" srcId="{2AAC6CDC-5459-4F75-98AE-E62001D69F2A}" destId="{A2804ACD-AAAC-4785-AD8F-D827722FC996}" srcOrd="0" destOrd="0" presId="urn:microsoft.com/office/officeart/2005/8/layout/hierarchy1"/>
    <dgm:cxn modelId="{31CA947F-49A2-4BC0-B3CE-990915FD6E37}" type="presParOf" srcId="{A2804ACD-AAAC-4785-AD8F-D827722FC996}" destId="{818E66E0-B580-45CA-BD77-8C942E6D4C19}" srcOrd="0" destOrd="0" presId="urn:microsoft.com/office/officeart/2005/8/layout/hierarchy1"/>
    <dgm:cxn modelId="{67B92EBE-302F-4543-86D4-B45CB1252DA3}" type="presParOf" srcId="{A2804ACD-AAAC-4785-AD8F-D827722FC996}" destId="{62FC151C-D3FB-4172-BDE3-7B51D71234A3}" srcOrd="1" destOrd="0" presId="urn:microsoft.com/office/officeart/2005/8/layout/hierarchy1"/>
    <dgm:cxn modelId="{FEFE7FA4-0F5A-41B6-872A-C905327279E4}" type="presParOf" srcId="{2AAC6CDC-5459-4F75-98AE-E62001D69F2A}" destId="{24D182A4-1F8D-4815-9084-0B2F4CD1E11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4E96F50-0E97-4D85-A94E-90B2A4FE6285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E73DBB6-FA36-4ACD-9AFC-1E6B31D9B3A9}">
      <dgm:prSet custT="1"/>
      <dgm:spPr/>
      <dgm:t>
        <a:bodyPr/>
        <a:lstStyle/>
        <a:p>
          <a:r>
            <a:rPr lang="en-US" sz="2000" dirty="0"/>
            <a:t>All rights not granted to the guardian</a:t>
          </a:r>
        </a:p>
      </dgm:t>
    </dgm:pt>
    <dgm:pt modelId="{DEF5D37E-3E29-4025-8994-C6625B459600}" type="parTrans" cxnId="{E65DFF30-EC38-4984-830B-27F6066F2166}">
      <dgm:prSet/>
      <dgm:spPr/>
      <dgm:t>
        <a:bodyPr/>
        <a:lstStyle/>
        <a:p>
          <a:endParaRPr lang="en-US"/>
        </a:p>
      </dgm:t>
    </dgm:pt>
    <dgm:pt modelId="{2A8CFD2B-8103-4C29-A9F9-CFAB21708116}" type="sibTrans" cxnId="{E65DFF30-EC38-4984-830B-27F6066F2166}">
      <dgm:prSet/>
      <dgm:spPr/>
      <dgm:t>
        <a:bodyPr/>
        <a:lstStyle/>
        <a:p>
          <a:endParaRPr lang="en-US"/>
        </a:p>
      </dgm:t>
    </dgm:pt>
    <dgm:pt modelId="{987DFB59-BCB4-484E-AE1A-441A4ECABFB6}">
      <dgm:prSet/>
      <dgm:spPr/>
      <dgm:t>
        <a:bodyPr/>
        <a:lstStyle/>
        <a:p>
          <a:r>
            <a:rPr lang="en-US" dirty="0"/>
            <a:t>A lawyer who advocates for you</a:t>
          </a:r>
        </a:p>
      </dgm:t>
    </dgm:pt>
    <dgm:pt modelId="{31641F7A-223E-410B-977E-AF429E597530}" type="parTrans" cxnId="{166E3F07-52A9-4331-8142-A237B4B503E0}">
      <dgm:prSet/>
      <dgm:spPr/>
      <dgm:t>
        <a:bodyPr/>
        <a:lstStyle/>
        <a:p>
          <a:endParaRPr lang="en-US"/>
        </a:p>
      </dgm:t>
    </dgm:pt>
    <dgm:pt modelId="{61987F4B-E480-4F74-B6E8-FEF35BCA164D}" type="sibTrans" cxnId="{166E3F07-52A9-4331-8142-A237B4B503E0}">
      <dgm:prSet/>
      <dgm:spPr/>
      <dgm:t>
        <a:bodyPr/>
        <a:lstStyle/>
        <a:p>
          <a:endParaRPr lang="en-US"/>
        </a:p>
      </dgm:t>
    </dgm:pt>
    <dgm:pt modelId="{176E2244-3907-43FE-813B-EEDFEAD17148}">
      <dgm:prSet/>
      <dgm:spPr/>
      <dgm:t>
        <a:bodyPr/>
        <a:lstStyle/>
        <a:p>
          <a:r>
            <a:rPr lang="en-US"/>
            <a:t>Participate in all court matters</a:t>
          </a:r>
        </a:p>
      </dgm:t>
    </dgm:pt>
    <dgm:pt modelId="{3123AE63-B19A-4F19-BB12-1B98C0FD8C89}" type="parTrans" cxnId="{C4CE7911-0C3C-46F4-81B7-61D5C2D47B7A}">
      <dgm:prSet/>
      <dgm:spPr/>
      <dgm:t>
        <a:bodyPr/>
        <a:lstStyle/>
        <a:p>
          <a:endParaRPr lang="en-US"/>
        </a:p>
      </dgm:t>
    </dgm:pt>
    <dgm:pt modelId="{BB239824-B021-4901-A9CF-9726E22A7D73}" type="sibTrans" cxnId="{C4CE7911-0C3C-46F4-81B7-61D5C2D47B7A}">
      <dgm:prSet/>
      <dgm:spPr/>
      <dgm:t>
        <a:bodyPr/>
        <a:lstStyle/>
        <a:p>
          <a:endParaRPr lang="en-US"/>
        </a:p>
      </dgm:t>
    </dgm:pt>
    <dgm:pt modelId="{0A402538-0A88-4490-8A26-5153BC0676F2}">
      <dgm:prSet/>
      <dgm:spPr/>
      <dgm:t>
        <a:bodyPr/>
        <a:lstStyle/>
        <a:p>
          <a:r>
            <a:rPr lang="en-US" dirty="0"/>
            <a:t>Let the court know of your concerns</a:t>
          </a:r>
        </a:p>
      </dgm:t>
    </dgm:pt>
    <dgm:pt modelId="{456E5BFD-B848-42B0-AD85-02E0B5C954E0}" type="parTrans" cxnId="{B31E7F48-25D0-46A2-9266-860B41BD7875}">
      <dgm:prSet/>
      <dgm:spPr/>
      <dgm:t>
        <a:bodyPr/>
        <a:lstStyle/>
        <a:p>
          <a:endParaRPr lang="en-US"/>
        </a:p>
      </dgm:t>
    </dgm:pt>
    <dgm:pt modelId="{B9A83CA3-6EBC-4D13-9B5E-C03521158948}" type="sibTrans" cxnId="{B31E7F48-25D0-46A2-9266-860B41BD7875}">
      <dgm:prSet/>
      <dgm:spPr/>
      <dgm:t>
        <a:bodyPr/>
        <a:lstStyle/>
        <a:p>
          <a:endParaRPr lang="en-US"/>
        </a:p>
      </dgm:t>
    </dgm:pt>
    <dgm:pt modelId="{74F8CAA5-DC4A-4EE9-BB3B-30B63BF93CE3}">
      <dgm:prSet/>
      <dgm:spPr/>
      <dgm:t>
        <a:bodyPr/>
        <a:lstStyle/>
        <a:p>
          <a:r>
            <a:rPr lang="en-US" dirty="0"/>
            <a:t>Court review of need to continue</a:t>
          </a:r>
        </a:p>
      </dgm:t>
    </dgm:pt>
    <dgm:pt modelId="{C8D41F1E-DEE1-44C5-86F4-A53A124F607A}" type="parTrans" cxnId="{FB0CD3AD-5136-4D08-AB5D-8090BF22C62E}">
      <dgm:prSet/>
      <dgm:spPr/>
      <dgm:t>
        <a:bodyPr/>
        <a:lstStyle/>
        <a:p>
          <a:endParaRPr lang="en-US"/>
        </a:p>
      </dgm:t>
    </dgm:pt>
    <dgm:pt modelId="{8838B7E0-BEC0-49E4-9864-E903FAF56868}" type="sibTrans" cxnId="{FB0CD3AD-5136-4D08-AB5D-8090BF22C62E}">
      <dgm:prSet/>
      <dgm:spPr/>
      <dgm:t>
        <a:bodyPr/>
        <a:lstStyle/>
        <a:p>
          <a:endParaRPr lang="en-US"/>
        </a:p>
      </dgm:t>
    </dgm:pt>
    <dgm:pt modelId="{C758A714-ED62-4ECE-B3BE-7C1BC9B1A47A}">
      <dgm:prSet/>
      <dgm:spPr/>
      <dgm:t>
        <a:bodyPr/>
        <a:lstStyle/>
        <a:p>
          <a:r>
            <a:rPr lang="en-US"/>
            <a:t>Ask the court to alter or end the guardianship</a:t>
          </a:r>
        </a:p>
      </dgm:t>
    </dgm:pt>
    <dgm:pt modelId="{B6869262-40A5-4DDB-8095-4D05AB24F8D4}" type="parTrans" cxnId="{FEDC538D-3A7F-49DA-849F-813542FDBDA9}">
      <dgm:prSet/>
      <dgm:spPr/>
      <dgm:t>
        <a:bodyPr/>
        <a:lstStyle/>
        <a:p>
          <a:endParaRPr lang="en-US"/>
        </a:p>
      </dgm:t>
    </dgm:pt>
    <dgm:pt modelId="{04F7298D-7D8E-4D85-A753-E2CBF92F27F5}" type="sibTrans" cxnId="{FEDC538D-3A7F-49DA-849F-813542FDBDA9}">
      <dgm:prSet/>
      <dgm:spPr/>
      <dgm:t>
        <a:bodyPr/>
        <a:lstStyle/>
        <a:p>
          <a:endParaRPr lang="en-US"/>
        </a:p>
      </dgm:t>
    </dgm:pt>
    <dgm:pt modelId="{94DE620F-6832-4A39-B29C-C0361B566F17}">
      <dgm:prSet/>
      <dgm:spPr/>
      <dgm:t>
        <a:bodyPr/>
        <a:lstStyle/>
        <a:p>
          <a:r>
            <a:rPr lang="en-US"/>
            <a:t>Independent assessment of abilities</a:t>
          </a:r>
        </a:p>
      </dgm:t>
    </dgm:pt>
    <dgm:pt modelId="{0C49726D-5D94-42FF-83FC-BB1D4CC35217}" type="parTrans" cxnId="{63C51641-2180-4003-95A7-B6E2F7426167}">
      <dgm:prSet/>
      <dgm:spPr/>
      <dgm:t>
        <a:bodyPr/>
        <a:lstStyle/>
        <a:p>
          <a:endParaRPr lang="en-US"/>
        </a:p>
      </dgm:t>
    </dgm:pt>
    <dgm:pt modelId="{FCD90950-0245-4398-8E74-8A0241151458}" type="sibTrans" cxnId="{63C51641-2180-4003-95A7-B6E2F7426167}">
      <dgm:prSet/>
      <dgm:spPr/>
      <dgm:t>
        <a:bodyPr/>
        <a:lstStyle/>
        <a:p>
          <a:endParaRPr lang="en-US"/>
        </a:p>
      </dgm:t>
    </dgm:pt>
    <dgm:pt modelId="{280F5049-3A69-44E1-A159-D107EE688F18}" type="pres">
      <dgm:prSet presAssocID="{14E96F50-0E97-4D85-A94E-90B2A4FE6285}" presName="linear" presStyleCnt="0">
        <dgm:presLayoutVars>
          <dgm:animLvl val="lvl"/>
          <dgm:resizeHandles val="exact"/>
        </dgm:presLayoutVars>
      </dgm:prSet>
      <dgm:spPr/>
    </dgm:pt>
    <dgm:pt modelId="{3A5A75E3-7606-4FD9-ABD0-2EA9B50BD78A}" type="pres">
      <dgm:prSet presAssocID="{2E73DBB6-FA36-4ACD-9AFC-1E6B31D9B3A9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DE74006E-1200-4230-AAF9-F12D05ECF00F}" type="pres">
      <dgm:prSet presAssocID="{2A8CFD2B-8103-4C29-A9F9-CFAB21708116}" presName="spacer" presStyleCnt="0"/>
      <dgm:spPr/>
    </dgm:pt>
    <dgm:pt modelId="{06F98934-20D0-47DC-80FD-BA6AF50D2624}" type="pres">
      <dgm:prSet presAssocID="{987DFB59-BCB4-484E-AE1A-441A4ECABFB6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B963F815-1AB2-42FA-8DA8-C45453384076}" type="pres">
      <dgm:prSet presAssocID="{61987F4B-E480-4F74-B6E8-FEF35BCA164D}" presName="spacer" presStyleCnt="0"/>
      <dgm:spPr/>
    </dgm:pt>
    <dgm:pt modelId="{A102503B-10B6-472D-8A78-F8449CDB0DAE}" type="pres">
      <dgm:prSet presAssocID="{176E2244-3907-43FE-813B-EEDFEAD17148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F7276113-9B3C-4933-A22E-D3BE4CD469D9}" type="pres">
      <dgm:prSet presAssocID="{BB239824-B021-4901-A9CF-9726E22A7D73}" presName="spacer" presStyleCnt="0"/>
      <dgm:spPr/>
    </dgm:pt>
    <dgm:pt modelId="{F4E14672-8E9D-4872-96FC-042EE3C07386}" type="pres">
      <dgm:prSet presAssocID="{0A402538-0A88-4490-8A26-5153BC0676F2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8E8E6963-AAA2-4C3B-84ED-0C6AFDEAC0BE}" type="pres">
      <dgm:prSet presAssocID="{B9A83CA3-6EBC-4D13-9B5E-C03521158948}" presName="spacer" presStyleCnt="0"/>
      <dgm:spPr/>
    </dgm:pt>
    <dgm:pt modelId="{8532803D-881F-4ECA-B593-1E0E2636D65E}" type="pres">
      <dgm:prSet presAssocID="{74F8CAA5-DC4A-4EE9-BB3B-30B63BF93CE3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9850D4DF-84E1-4C64-B6F4-505DB469F098}" type="pres">
      <dgm:prSet presAssocID="{8838B7E0-BEC0-49E4-9864-E903FAF56868}" presName="spacer" presStyleCnt="0"/>
      <dgm:spPr/>
    </dgm:pt>
    <dgm:pt modelId="{88A70546-4A28-4701-8B43-FDE87424871A}" type="pres">
      <dgm:prSet presAssocID="{C758A714-ED62-4ECE-B3BE-7C1BC9B1A47A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AE2A884F-8FB0-4835-8BCC-CC2CE98035A2}" type="pres">
      <dgm:prSet presAssocID="{04F7298D-7D8E-4D85-A753-E2CBF92F27F5}" presName="spacer" presStyleCnt="0"/>
      <dgm:spPr/>
    </dgm:pt>
    <dgm:pt modelId="{808B9015-1FC5-4752-8EFC-70D4501E8D83}" type="pres">
      <dgm:prSet presAssocID="{94DE620F-6832-4A39-B29C-C0361B566F17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166E3F07-52A9-4331-8142-A237B4B503E0}" srcId="{14E96F50-0E97-4D85-A94E-90B2A4FE6285}" destId="{987DFB59-BCB4-484E-AE1A-441A4ECABFB6}" srcOrd="1" destOrd="0" parTransId="{31641F7A-223E-410B-977E-AF429E597530}" sibTransId="{61987F4B-E480-4F74-B6E8-FEF35BCA164D}"/>
    <dgm:cxn modelId="{66559D0E-6D62-47A8-A7C8-3DD50D8E3518}" type="presOf" srcId="{176E2244-3907-43FE-813B-EEDFEAD17148}" destId="{A102503B-10B6-472D-8A78-F8449CDB0DAE}" srcOrd="0" destOrd="0" presId="urn:microsoft.com/office/officeart/2005/8/layout/vList2"/>
    <dgm:cxn modelId="{C4CE7911-0C3C-46F4-81B7-61D5C2D47B7A}" srcId="{14E96F50-0E97-4D85-A94E-90B2A4FE6285}" destId="{176E2244-3907-43FE-813B-EEDFEAD17148}" srcOrd="2" destOrd="0" parTransId="{3123AE63-B19A-4F19-BB12-1B98C0FD8C89}" sibTransId="{BB239824-B021-4901-A9CF-9726E22A7D73}"/>
    <dgm:cxn modelId="{4BD87219-80B4-4F1A-8D70-C39A2741CB6E}" type="presOf" srcId="{94DE620F-6832-4A39-B29C-C0361B566F17}" destId="{808B9015-1FC5-4752-8EFC-70D4501E8D83}" srcOrd="0" destOrd="0" presId="urn:microsoft.com/office/officeart/2005/8/layout/vList2"/>
    <dgm:cxn modelId="{E65DFF30-EC38-4984-830B-27F6066F2166}" srcId="{14E96F50-0E97-4D85-A94E-90B2A4FE6285}" destId="{2E73DBB6-FA36-4ACD-9AFC-1E6B31D9B3A9}" srcOrd="0" destOrd="0" parTransId="{DEF5D37E-3E29-4025-8994-C6625B459600}" sibTransId="{2A8CFD2B-8103-4C29-A9F9-CFAB21708116}"/>
    <dgm:cxn modelId="{63C51641-2180-4003-95A7-B6E2F7426167}" srcId="{14E96F50-0E97-4D85-A94E-90B2A4FE6285}" destId="{94DE620F-6832-4A39-B29C-C0361B566F17}" srcOrd="6" destOrd="0" parTransId="{0C49726D-5D94-42FF-83FC-BB1D4CC35217}" sibTransId="{FCD90950-0245-4398-8E74-8A0241151458}"/>
    <dgm:cxn modelId="{50722162-6A02-44C3-B0AC-9C879396CFD0}" type="presOf" srcId="{987DFB59-BCB4-484E-AE1A-441A4ECABFB6}" destId="{06F98934-20D0-47DC-80FD-BA6AF50D2624}" srcOrd="0" destOrd="0" presId="urn:microsoft.com/office/officeart/2005/8/layout/vList2"/>
    <dgm:cxn modelId="{987FC345-3CB5-4A00-88E7-CF9045D116DD}" type="presOf" srcId="{2E73DBB6-FA36-4ACD-9AFC-1E6B31D9B3A9}" destId="{3A5A75E3-7606-4FD9-ABD0-2EA9B50BD78A}" srcOrd="0" destOrd="0" presId="urn:microsoft.com/office/officeart/2005/8/layout/vList2"/>
    <dgm:cxn modelId="{B31E7F48-25D0-46A2-9266-860B41BD7875}" srcId="{14E96F50-0E97-4D85-A94E-90B2A4FE6285}" destId="{0A402538-0A88-4490-8A26-5153BC0676F2}" srcOrd="3" destOrd="0" parTransId="{456E5BFD-B848-42B0-AD85-02E0B5C954E0}" sibTransId="{B9A83CA3-6EBC-4D13-9B5E-C03521158948}"/>
    <dgm:cxn modelId="{1D8CBA86-16E4-435C-83E5-A94F1512DEBC}" type="presOf" srcId="{74F8CAA5-DC4A-4EE9-BB3B-30B63BF93CE3}" destId="{8532803D-881F-4ECA-B593-1E0E2636D65E}" srcOrd="0" destOrd="0" presId="urn:microsoft.com/office/officeart/2005/8/layout/vList2"/>
    <dgm:cxn modelId="{5B6EF986-00F6-4814-A46D-875573B41C1A}" type="presOf" srcId="{0A402538-0A88-4490-8A26-5153BC0676F2}" destId="{F4E14672-8E9D-4872-96FC-042EE3C07386}" srcOrd="0" destOrd="0" presId="urn:microsoft.com/office/officeart/2005/8/layout/vList2"/>
    <dgm:cxn modelId="{FEDC538D-3A7F-49DA-849F-813542FDBDA9}" srcId="{14E96F50-0E97-4D85-A94E-90B2A4FE6285}" destId="{C758A714-ED62-4ECE-B3BE-7C1BC9B1A47A}" srcOrd="5" destOrd="0" parTransId="{B6869262-40A5-4DDB-8095-4D05AB24F8D4}" sibTransId="{04F7298D-7D8E-4D85-A753-E2CBF92F27F5}"/>
    <dgm:cxn modelId="{35DADCAB-384A-4735-943E-7B7010C64D30}" type="presOf" srcId="{14E96F50-0E97-4D85-A94E-90B2A4FE6285}" destId="{280F5049-3A69-44E1-A159-D107EE688F18}" srcOrd="0" destOrd="0" presId="urn:microsoft.com/office/officeart/2005/8/layout/vList2"/>
    <dgm:cxn modelId="{051DA8AD-B9BB-4BE7-A83D-F8E4E2E9022C}" type="presOf" srcId="{C758A714-ED62-4ECE-B3BE-7C1BC9B1A47A}" destId="{88A70546-4A28-4701-8B43-FDE87424871A}" srcOrd="0" destOrd="0" presId="urn:microsoft.com/office/officeart/2005/8/layout/vList2"/>
    <dgm:cxn modelId="{FB0CD3AD-5136-4D08-AB5D-8090BF22C62E}" srcId="{14E96F50-0E97-4D85-A94E-90B2A4FE6285}" destId="{74F8CAA5-DC4A-4EE9-BB3B-30B63BF93CE3}" srcOrd="4" destOrd="0" parTransId="{C8D41F1E-DEE1-44C5-86F4-A53A124F607A}" sibTransId="{8838B7E0-BEC0-49E4-9864-E903FAF56868}"/>
    <dgm:cxn modelId="{D6FBE189-CEEB-4A0C-9A9E-8EDEB2AA651F}" type="presParOf" srcId="{280F5049-3A69-44E1-A159-D107EE688F18}" destId="{3A5A75E3-7606-4FD9-ABD0-2EA9B50BD78A}" srcOrd="0" destOrd="0" presId="urn:microsoft.com/office/officeart/2005/8/layout/vList2"/>
    <dgm:cxn modelId="{8B1688B9-DC2B-44D2-9F12-7AB9F84A978D}" type="presParOf" srcId="{280F5049-3A69-44E1-A159-D107EE688F18}" destId="{DE74006E-1200-4230-AAF9-F12D05ECF00F}" srcOrd="1" destOrd="0" presId="urn:microsoft.com/office/officeart/2005/8/layout/vList2"/>
    <dgm:cxn modelId="{1C382EB1-567B-4425-88A2-FFDD7637FADF}" type="presParOf" srcId="{280F5049-3A69-44E1-A159-D107EE688F18}" destId="{06F98934-20D0-47DC-80FD-BA6AF50D2624}" srcOrd="2" destOrd="0" presId="urn:microsoft.com/office/officeart/2005/8/layout/vList2"/>
    <dgm:cxn modelId="{70E7487F-C4CE-41AA-870C-855366059B4E}" type="presParOf" srcId="{280F5049-3A69-44E1-A159-D107EE688F18}" destId="{B963F815-1AB2-42FA-8DA8-C45453384076}" srcOrd="3" destOrd="0" presId="urn:microsoft.com/office/officeart/2005/8/layout/vList2"/>
    <dgm:cxn modelId="{E7241AD4-527C-4C7E-BB81-FA9A16905A39}" type="presParOf" srcId="{280F5049-3A69-44E1-A159-D107EE688F18}" destId="{A102503B-10B6-472D-8A78-F8449CDB0DAE}" srcOrd="4" destOrd="0" presId="urn:microsoft.com/office/officeart/2005/8/layout/vList2"/>
    <dgm:cxn modelId="{4A70E384-2550-4543-8C87-8523F72B434C}" type="presParOf" srcId="{280F5049-3A69-44E1-A159-D107EE688F18}" destId="{F7276113-9B3C-4933-A22E-D3BE4CD469D9}" srcOrd="5" destOrd="0" presId="urn:microsoft.com/office/officeart/2005/8/layout/vList2"/>
    <dgm:cxn modelId="{7F310173-464D-4AFD-898F-9A6C3039A550}" type="presParOf" srcId="{280F5049-3A69-44E1-A159-D107EE688F18}" destId="{F4E14672-8E9D-4872-96FC-042EE3C07386}" srcOrd="6" destOrd="0" presId="urn:microsoft.com/office/officeart/2005/8/layout/vList2"/>
    <dgm:cxn modelId="{619274D6-1AB9-46E1-9D18-3A6DE358C413}" type="presParOf" srcId="{280F5049-3A69-44E1-A159-D107EE688F18}" destId="{8E8E6963-AAA2-4C3B-84ED-0C6AFDEAC0BE}" srcOrd="7" destOrd="0" presId="urn:microsoft.com/office/officeart/2005/8/layout/vList2"/>
    <dgm:cxn modelId="{DE6A1CCE-5810-4B87-8C9B-1E9C8278A61C}" type="presParOf" srcId="{280F5049-3A69-44E1-A159-D107EE688F18}" destId="{8532803D-881F-4ECA-B593-1E0E2636D65E}" srcOrd="8" destOrd="0" presId="urn:microsoft.com/office/officeart/2005/8/layout/vList2"/>
    <dgm:cxn modelId="{3981E767-440B-4209-B35F-D04EA4F72816}" type="presParOf" srcId="{280F5049-3A69-44E1-A159-D107EE688F18}" destId="{9850D4DF-84E1-4C64-B6F4-505DB469F098}" srcOrd="9" destOrd="0" presId="urn:microsoft.com/office/officeart/2005/8/layout/vList2"/>
    <dgm:cxn modelId="{7A0CB5AA-1348-4DF3-8C02-F0BE33BBD6EC}" type="presParOf" srcId="{280F5049-3A69-44E1-A159-D107EE688F18}" destId="{88A70546-4A28-4701-8B43-FDE87424871A}" srcOrd="10" destOrd="0" presId="urn:microsoft.com/office/officeart/2005/8/layout/vList2"/>
    <dgm:cxn modelId="{47160865-013C-4E39-BEEB-59BF9AFEB2EA}" type="presParOf" srcId="{280F5049-3A69-44E1-A159-D107EE688F18}" destId="{AE2A884F-8FB0-4835-8BCC-CC2CE98035A2}" srcOrd="11" destOrd="0" presId="urn:microsoft.com/office/officeart/2005/8/layout/vList2"/>
    <dgm:cxn modelId="{C95A5B0F-F0EE-4AC4-A804-3DEBA50B5286}" type="presParOf" srcId="{280F5049-3A69-44E1-A159-D107EE688F18}" destId="{808B9015-1FC5-4752-8EFC-70D4501E8D83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91FC24-8640-48D7-9843-855F9C9C8D34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4B688ED-8D9D-46F2-AA4B-E54F9DDC9E33}">
      <dgm:prSet/>
      <dgm:spPr/>
      <dgm:t>
        <a:bodyPr/>
        <a:lstStyle/>
        <a:p>
          <a:r>
            <a:rPr lang="en-US" dirty="0"/>
            <a:t>No guardianship where LRA meets needs</a:t>
          </a:r>
        </a:p>
      </dgm:t>
    </dgm:pt>
    <dgm:pt modelId="{BD0B0339-5847-4FA7-989B-F8A19FF9ED42}" type="parTrans" cxnId="{54EA87D5-78CE-4D83-BDB1-D5CBCBEF2BD6}">
      <dgm:prSet/>
      <dgm:spPr/>
      <dgm:t>
        <a:bodyPr/>
        <a:lstStyle/>
        <a:p>
          <a:endParaRPr lang="en-US"/>
        </a:p>
      </dgm:t>
    </dgm:pt>
    <dgm:pt modelId="{11AFC8CE-5E58-46F3-A4C4-FF8FFB48A130}" type="sibTrans" cxnId="{54EA87D5-78CE-4D83-BDB1-D5CBCBEF2BD6}">
      <dgm:prSet/>
      <dgm:spPr/>
      <dgm:t>
        <a:bodyPr/>
        <a:lstStyle/>
        <a:p>
          <a:endParaRPr lang="en-US"/>
        </a:p>
      </dgm:t>
    </dgm:pt>
    <dgm:pt modelId="{4D6BB4D8-184E-4243-B1BD-A3CA6AE93F45}">
      <dgm:prSet/>
      <dgm:spPr/>
      <dgm:t>
        <a:bodyPr/>
        <a:lstStyle/>
        <a:p>
          <a:r>
            <a:rPr lang="en-US"/>
            <a:t>Specific court findings before certain rights removed</a:t>
          </a:r>
        </a:p>
      </dgm:t>
    </dgm:pt>
    <dgm:pt modelId="{B8541236-4001-43A0-9B9F-57172D2F66D1}" type="parTrans" cxnId="{C6CAE328-B669-4952-AB50-79C5FFC445A7}">
      <dgm:prSet/>
      <dgm:spPr/>
      <dgm:t>
        <a:bodyPr/>
        <a:lstStyle/>
        <a:p>
          <a:endParaRPr lang="en-US"/>
        </a:p>
      </dgm:t>
    </dgm:pt>
    <dgm:pt modelId="{DCCA1337-20F4-4A4C-A141-584A2325BA8B}" type="sibTrans" cxnId="{C6CAE328-B669-4952-AB50-79C5FFC445A7}">
      <dgm:prSet/>
      <dgm:spPr/>
      <dgm:t>
        <a:bodyPr/>
        <a:lstStyle/>
        <a:p>
          <a:endParaRPr lang="en-US"/>
        </a:p>
      </dgm:t>
    </dgm:pt>
    <dgm:pt modelId="{777C80DE-743C-4E17-8110-4C4146F5115B}">
      <dgm:prSet/>
      <dgm:spPr/>
      <dgm:t>
        <a:bodyPr/>
        <a:lstStyle/>
        <a:p>
          <a:r>
            <a:rPr lang="en-US"/>
            <a:t>Triggers for modification/restoration</a:t>
          </a:r>
        </a:p>
      </dgm:t>
    </dgm:pt>
    <dgm:pt modelId="{6FC732E4-C609-4D49-9046-4B02CD7D21C6}" type="parTrans" cxnId="{7A91A1E3-460D-47EA-96FE-EFAA77836496}">
      <dgm:prSet/>
      <dgm:spPr/>
      <dgm:t>
        <a:bodyPr/>
        <a:lstStyle/>
        <a:p>
          <a:endParaRPr lang="en-US"/>
        </a:p>
      </dgm:t>
    </dgm:pt>
    <dgm:pt modelId="{9A072DB5-8709-4772-A9F0-3D46E0445232}" type="sibTrans" cxnId="{7A91A1E3-460D-47EA-96FE-EFAA77836496}">
      <dgm:prSet/>
      <dgm:spPr/>
      <dgm:t>
        <a:bodyPr/>
        <a:lstStyle/>
        <a:p>
          <a:endParaRPr lang="en-US"/>
        </a:p>
      </dgm:t>
    </dgm:pt>
    <dgm:pt modelId="{1EB7BC7E-CC3F-48DB-B60C-4410857927D2}">
      <dgm:prSet/>
      <dgm:spPr/>
      <dgm:t>
        <a:bodyPr/>
        <a:lstStyle/>
        <a:p>
          <a:r>
            <a:rPr lang="en-US"/>
            <a:t>Lawyer as advocate</a:t>
          </a:r>
        </a:p>
      </dgm:t>
    </dgm:pt>
    <dgm:pt modelId="{D51DFEBC-4CEE-4228-BBF8-F18313B64D56}" type="parTrans" cxnId="{796F87D7-A2B5-4BCC-B959-F5F08AACA1B8}">
      <dgm:prSet/>
      <dgm:spPr/>
      <dgm:t>
        <a:bodyPr/>
        <a:lstStyle/>
        <a:p>
          <a:endParaRPr lang="en-US"/>
        </a:p>
      </dgm:t>
    </dgm:pt>
    <dgm:pt modelId="{8FE484A1-F1F0-418D-AE83-1B06843317AE}" type="sibTrans" cxnId="{796F87D7-A2B5-4BCC-B959-F5F08AACA1B8}">
      <dgm:prSet/>
      <dgm:spPr/>
      <dgm:t>
        <a:bodyPr/>
        <a:lstStyle/>
        <a:p>
          <a:endParaRPr lang="en-US"/>
        </a:p>
      </dgm:t>
    </dgm:pt>
    <dgm:pt modelId="{67F29343-C986-4FFE-8AA6-813D7907132E}">
      <dgm:prSet/>
      <dgm:spPr/>
      <dgm:t>
        <a:bodyPr/>
        <a:lstStyle/>
        <a:p>
          <a:r>
            <a:rPr lang="en-US"/>
            <a:t>Use of protective arrangements</a:t>
          </a:r>
        </a:p>
      </dgm:t>
    </dgm:pt>
    <dgm:pt modelId="{74CE79CC-A107-4F57-B625-3522F0C1641D}" type="parTrans" cxnId="{06CCB963-D6EA-4B63-BB17-878AF57FDDF7}">
      <dgm:prSet/>
      <dgm:spPr/>
      <dgm:t>
        <a:bodyPr/>
        <a:lstStyle/>
        <a:p>
          <a:endParaRPr lang="en-US"/>
        </a:p>
      </dgm:t>
    </dgm:pt>
    <dgm:pt modelId="{65536BB8-1D42-4205-9A78-0C739AB1D6D8}" type="sibTrans" cxnId="{06CCB963-D6EA-4B63-BB17-878AF57FDDF7}">
      <dgm:prSet/>
      <dgm:spPr/>
      <dgm:t>
        <a:bodyPr/>
        <a:lstStyle/>
        <a:p>
          <a:endParaRPr lang="en-US"/>
        </a:p>
      </dgm:t>
    </dgm:pt>
    <dgm:pt modelId="{84AA1591-1F5C-44CF-963D-5C0FB6AD1D5B}" type="pres">
      <dgm:prSet presAssocID="{0C91FC24-8640-48D7-9843-855F9C9C8D34}" presName="vert0" presStyleCnt="0">
        <dgm:presLayoutVars>
          <dgm:dir/>
          <dgm:animOne val="branch"/>
          <dgm:animLvl val="lvl"/>
        </dgm:presLayoutVars>
      </dgm:prSet>
      <dgm:spPr/>
    </dgm:pt>
    <dgm:pt modelId="{546ED2CF-3699-48B6-8DC9-2B58E4971415}" type="pres">
      <dgm:prSet presAssocID="{24B688ED-8D9D-46F2-AA4B-E54F9DDC9E33}" presName="thickLine" presStyleLbl="alignNode1" presStyleIdx="0" presStyleCnt="5"/>
      <dgm:spPr/>
    </dgm:pt>
    <dgm:pt modelId="{10B23E47-0683-4FCD-8D7E-DCFEE173F958}" type="pres">
      <dgm:prSet presAssocID="{24B688ED-8D9D-46F2-AA4B-E54F9DDC9E33}" presName="horz1" presStyleCnt="0"/>
      <dgm:spPr/>
    </dgm:pt>
    <dgm:pt modelId="{120C8CFF-221F-4B2C-93E8-CB5FD37BFD6F}" type="pres">
      <dgm:prSet presAssocID="{24B688ED-8D9D-46F2-AA4B-E54F9DDC9E33}" presName="tx1" presStyleLbl="revTx" presStyleIdx="0" presStyleCnt="5"/>
      <dgm:spPr/>
    </dgm:pt>
    <dgm:pt modelId="{2B2132E3-96AF-4D18-8DDC-D255F63DDC3F}" type="pres">
      <dgm:prSet presAssocID="{24B688ED-8D9D-46F2-AA4B-E54F9DDC9E33}" presName="vert1" presStyleCnt="0"/>
      <dgm:spPr/>
    </dgm:pt>
    <dgm:pt modelId="{D5E1E737-5A1C-4630-8A25-4430B016E790}" type="pres">
      <dgm:prSet presAssocID="{4D6BB4D8-184E-4243-B1BD-A3CA6AE93F45}" presName="thickLine" presStyleLbl="alignNode1" presStyleIdx="1" presStyleCnt="5"/>
      <dgm:spPr/>
    </dgm:pt>
    <dgm:pt modelId="{5EA3F8CE-907C-4F94-BED1-FA0E162F443A}" type="pres">
      <dgm:prSet presAssocID="{4D6BB4D8-184E-4243-B1BD-A3CA6AE93F45}" presName="horz1" presStyleCnt="0"/>
      <dgm:spPr/>
    </dgm:pt>
    <dgm:pt modelId="{C58B4205-F367-41C0-88DB-399FD2B2E0A6}" type="pres">
      <dgm:prSet presAssocID="{4D6BB4D8-184E-4243-B1BD-A3CA6AE93F45}" presName="tx1" presStyleLbl="revTx" presStyleIdx="1" presStyleCnt="5"/>
      <dgm:spPr/>
    </dgm:pt>
    <dgm:pt modelId="{2428101C-DB68-44BB-83F1-E86ED76F7C9F}" type="pres">
      <dgm:prSet presAssocID="{4D6BB4D8-184E-4243-B1BD-A3CA6AE93F45}" presName="vert1" presStyleCnt="0"/>
      <dgm:spPr/>
    </dgm:pt>
    <dgm:pt modelId="{D9CC2937-E2D5-4E0F-9804-68CAA3564187}" type="pres">
      <dgm:prSet presAssocID="{777C80DE-743C-4E17-8110-4C4146F5115B}" presName="thickLine" presStyleLbl="alignNode1" presStyleIdx="2" presStyleCnt="5"/>
      <dgm:spPr/>
    </dgm:pt>
    <dgm:pt modelId="{E2713D58-E21E-4434-8288-4B8AC9B2B5C4}" type="pres">
      <dgm:prSet presAssocID="{777C80DE-743C-4E17-8110-4C4146F5115B}" presName="horz1" presStyleCnt="0"/>
      <dgm:spPr/>
    </dgm:pt>
    <dgm:pt modelId="{5FA361A8-2E33-4FDD-9C66-3F0C4CF88E38}" type="pres">
      <dgm:prSet presAssocID="{777C80DE-743C-4E17-8110-4C4146F5115B}" presName="tx1" presStyleLbl="revTx" presStyleIdx="2" presStyleCnt="5"/>
      <dgm:spPr/>
    </dgm:pt>
    <dgm:pt modelId="{1AD2B657-7FBF-4CD0-9EFC-023DE2CE0717}" type="pres">
      <dgm:prSet presAssocID="{777C80DE-743C-4E17-8110-4C4146F5115B}" presName="vert1" presStyleCnt="0"/>
      <dgm:spPr/>
    </dgm:pt>
    <dgm:pt modelId="{87C3A518-B169-47BA-B0AD-C211B5720F1C}" type="pres">
      <dgm:prSet presAssocID="{1EB7BC7E-CC3F-48DB-B60C-4410857927D2}" presName="thickLine" presStyleLbl="alignNode1" presStyleIdx="3" presStyleCnt="5"/>
      <dgm:spPr/>
    </dgm:pt>
    <dgm:pt modelId="{F6AE750D-0D13-4C59-BC07-20C305477ADE}" type="pres">
      <dgm:prSet presAssocID="{1EB7BC7E-CC3F-48DB-B60C-4410857927D2}" presName="horz1" presStyleCnt="0"/>
      <dgm:spPr/>
    </dgm:pt>
    <dgm:pt modelId="{2D92469B-416E-4F97-BAB3-C75B9241E744}" type="pres">
      <dgm:prSet presAssocID="{1EB7BC7E-CC3F-48DB-B60C-4410857927D2}" presName="tx1" presStyleLbl="revTx" presStyleIdx="3" presStyleCnt="5"/>
      <dgm:spPr/>
    </dgm:pt>
    <dgm:pt modelId="{3D985C2C-29D7-4F63-B0D3-5C5C1BA9AD5E}" type="pres">
      <dgm:prSet presAssocID="{1EB7BC7E-CC3F-48DB-B60C-4410857927D2}" presName="vert1" presStyleCnt="0"/>
      <dgm:spPr/>
    </dgm:pt>
    <dgm:pt modelId="{DDEE2F82-EE85-4E60-8348-87AB4DC5B39B}" type="pres">
      <dgm:prSet presAssocID="{67F29343-C986-4FFE-8AA6-813D7907132E}" presName="thickLine" presStyleLbl="alignNode1" presStyleIdx="4" presStyleCnt="5"/>
      <dgm:spPr/>
    </dgm:pt>
    <dgm:pt modelId="{05272584-8D5E-418C-BFAE-C421F86F0E6F}" type="pres">
      <dgm:prSet presAssocID="{67F29343-C986-4FFE-8AA6-813D7907132E}" presName="horz1" presStyleCnt="0"/>
      <dgm:spPr/>
    </dgm:pt>
    <dgm:pt modelId="{70A8E8D9-A539-43EC-8B9B-87948125F150}" type="pres">
      <dgm:prSet presAssocID="{67F29343-C986-4FFE-8AA6-813D7907132E}" presName="tx1" presStyleLbl="revTx" presStyleIdx="4" presStyleCnt="5"/>
      <dgm:spPr/>
    </dgm:pt>
    <dgm:pt modelId="{80C05284-D065-45F7-8672-58AA1B72063A}" type="pres">
      <dgm:prSet presAssocID="{67F29343-C986-4FFE-8AA6-813D7907132E}" presName="vert1" presStyleCnt="0"/>
      <dgm:spPr/>
    </dgm:pt>
  </dgm:ptLst>
  <dgm:cxnLst>
    <dgm:cxn modelId="{1F2D451A-1F91-4B74-8F6B-7A15DCB76707}" type="presOf" srcId="{0C91FC24-8640-48D7-9843-855F9C9C8D34}" destId="{84AA1591-1F5C-44CF-963D-5C0FB6AD1D5B}" srcOrd="0" destOrd="0" presId="urn:microsoft.com/office/officeart/2008/layout/LinedList"/>
    <dgm:cxn modelId="{C6CAE328-B669-4952-AB50-79C5FFC445A7}" srcId="{0C91FC24-8640-48D7-9843-855F9C9C8D34}" destId="{4D6BB4D8-184E-4243-B1BD-A3CA6AE93F45}" srcOrd="1" destOrd="0" parTransId="{B8541236-4001-43A0-9B9F-57172D2F66D1}" sibTransId="{DCCA1337-20F4-4A4C-A141-584A2325BA8B}"/>
    <dgm:cxn modelId="{CD65BD2F-121E-46C4-96C8-75F9A7873192}" type="presOf" srcId="{777C80DE-743C-4E17-8110-4C4146F5115B}" destId="{5FA361A8-2E33-4FDD-9C66-3F0C4CF88E38}" srcOrd="0" destOrd="0" presId="urn:microsoft.com/office/officeart/2008/layout/LinedList"/>
    <dgm:cxn modelId="{06CCB963-D6EA-4B63-BB17-878AF57FDDF7}" srcId="{0C91FC24-8640-48D7-9843-855F9C9C8D34}" destId="{67F29343-C986-4FFE-8AA6-813D7907132E}" srcOrd="4" destOrd="0" parTransId="{74CE79CC-A107-4F57-B625-3522F0C1641D}" sibTransId="{65536BB8-1D42-4205-9A78-0C739AB1D6D8}"/>
    <dgm:cxn modelId="{776A4C91-1DCC-417C-B11C-5B57528A9B6A}" type="presOf" srcId="{1EB7BC7E-CC3F-48DB-B60C-4410857927D2}" destId="{2D92469B-416E-4F97-BAB3-C75B9241E744}" srcOrd="0" destOrd="0" presId="urn:microsoft.com/office/officeart/2008/layout/LinedList"/>
    <dgm:cxn modelId="{68D14A92-73DA-4787-85B4-1BADFCFBCAA5}" type="presOf" srcId="{24B688ED-8D9D-46F2-AA4B-E54F9DDC9E33}" destId="{120C8CFF-221F-4B2C-93E8-CB5FD37BFD6F}" srcOrd="0" destOrd="0" presId="urn:microsoft.com/office/officeart/2008/layout/LinedList"/>
    <dgm:cxn modelId="{AA2BEC92-59CB-4B7E-90E8-D6688C3C7401}" type="presOf" srcId="{4D6BB4D8-184E-4243-B1BD-A3CA6AE93F45}" destId="{C58B4205-F367-41C0-88DB-399FD2B2E0A6}" srcOrd="0" destOrd="0" presId="urn:microsoft.com/office/officeart/2008/layout/LinedList"/>
    <dgm:cxn modelId="{50D4FCCD-E839-417C-BE25-804EE1E58274}" type="presOf" srcId="{67F29343-C986-4FFE-8AA6-813D7907132E}" destId="{70A8E8D9-A539-43EC-8B9B-87948125F150}" srcOrd="0" destOrd="0" presId="urn:microsoft.com/office/officeart/2008/layout/LinedList"/>
    <dgm:cxn modelId="{54EA87D5-78CE-4D83-BDB1-D5CBCBEF2BD6}" srcId="{0C91FC24-8640-48D7-9843-855F9C9C8D34}" destId="{24B688ED-8D9D-46F2-AA4B-E54F9DDC9E33}" srcOrd="0" destOrd="0" parTransId="{BD0B0339-5847-4FA7-989B-F8A19FF9ED42}" sibTransId="{11AFC8CE-5E58-46F3-A4C4-FF8FFB48A130}"/>
    <dgm:cxn modelId="{796F87D7-A2B5-4BCC-B959-F5F08AACA1B8}" srcId="{0C91FC24-8640-48D7-9843-855F9C9C8D34}" destId="{1EB7BC7E-CC3F-48DB-B60C-4410857927D2}" srcOrd="3" destOrd="0" parTransId="{D51DFEBC-4CEE-4228-BBF8-F18313B64D56}" sibTransId="{8FE484A1-F1F0-418D-AE83-1B06843317AE}"/>
    <dgm:cxn modelId="{7A91A1E3-460D-47EA-96FE-EFAA77836496}" srcId="{0C91FC24-8640-48D7-9843-855F9C9C8D34}" destId="{777C80DE-743C-4E17-8110-4C4146F5115B}" srcOrd="2" destOrd="0" parTransId="{6FC732E4-C609-4D49-9046-4B02CD7D21C6}" sibTransId="{9A072DB5-8709-4772-A9F0-3D46E0445232}"/>
    <dgm:cxn modelId="{1C86641B-63C0-482D-9212-114AFAE2E45B}" type="presParOf" srcId="{84AA1591-1F5C-44CF-963D-5C0FB6AD1D5B}" destId="{546ED2CF-3699-48B6-8DC9-2B58E4971415}" srcOrd="0" destOrd="0" presId="urn:microsoft.com/office/officeart/2008/layout/LinedList"/>
    <dgm:cxn modelId="{87397F6C-4532-434B-B3D4-8EAB36788996}" type="presParOf" srcId="{84AA1591-1F5C-44CF-963D-5C0FB6AD1D5B}" destId="{10B23E47-0683-4FCD-8D7E-DCFEE173F958}" srcOrd="1" destOrd="0" presId="urn:microsoft.com/office/officeart/2008/layout/LinedList"/>
    <dgm:cxn modelId="{DD942BF6-A990-4D49-A22F-87A36984D37E}" type="presParOf" srcId="{10B23E47-0683-4FCD-8D7E-DCFEE173F958}" destId="{120C8CFF-221F-4B2C-93E8-CB5FD37BFD6F}" srcOrd="0" destOrd="0" presId="urn:microsoft.com/office/officeart/2008/layout/LinedList"/>
    <dgm:cxn modelId="{8249881F-0CD6-4954-9EE0-7AF9533625BB}" type="presParOf" srcId="{10B23E47-0683-4FCD-8D7E-DCFEE173F958}" destId="{2B2132E3-96AF-4D18-8DDC-D255F63DDC3F}" srcOrd="1" destOrd="0" presId="urn:microsoft.com/office/officeart/2008/layout/LinedList"/>
    <dgm:cxn modelId="{E8E0D05D-A7A3-4BF0-82E4-7AE0936E7155}" type="presParOf" srcId="{84AA1591-1F5C-44CF-963D-5C0FB6AD1D5B}" destId="{D5E1E737-5A1C-4630-8A25-4430B016E790}" srcOrd="2" destOrd="0" presId="urn:microsoft.com/office/officeart/2008/layout/LinedList"/>
    <dgm:cxn modelId="{32E0D8F9-5FFE-4975-8028-23AC86070A22}" type="presParOf" srcId="{84AA1591-1F5C-44CF-963D-5C0FB6AD1D5B}" destId="{5EA3F8CE-907C-4F94-BED1-FA0E162F443A}" srcOrd="3" destOrd="0" presId="urn:microsoft.com/office/officeart/2008/layout/LinedList"/>
    <dgm:cxn modelId="{F54B5BD8-6CD6-4726-9448-6C97DDD41686}" type="presParOf" srcId="{5EA3F8CE-907C-4F94-BED1-FA0E162F443A}" destId="{C58B4205-F367-41C0-88DB-399FD2B2E0A6}" srcOrd="0" destOrd="0" presId="urn:microsoft.com/office/officeart/2008/layout/LinedList"/>
    <dgm:cxn modelId="{9C9DA782-A01A-452C-957F-63DEC6C68A36}" type="presParOf" srcId="{5EA3F8CE-907C-4F94-BED1-FA0E162F443A}" destId="{2428101C-DB68-44BB-83F1-E86ED76F7C9F}" srcOrd="1" destOrd="0" presId="urn:microsoft.com/office/officeart/2008/layout/LinedList"/>
    <dgm:cxn modelId="{12999D11-67CD-4E4C-A114-62E63D1DB4C0}" type="presParOf" srcId="{84AA1591-1F5C-44CF-963D-5C0FB6AD1D5B}" destId="{D9CC2937-E2D5-4E0F-9804-68CAA3564187}" srcOrd="4" destOrd="0" presId="urn:microsoft.com/office/officeart/2008/layout/LinedList"/>
    <dgm:cxn modelId="{9E7D5580-252B-4F4F-B901-63CEA8ABCF29}" type="presParOf" srcId="{84AA1591-1F5C-44CF-963D-5C0FB6AD1D5B}" destId="{E2713D58-E21E-4434-8288-4B8AC9B2B5C4}" srcOrd="5" destOrd="0" presId="urn:microsoft.com/office/officeart/2008/layout/LinedList"/>
    <dgm:cxn modelId="{FF545086-E4A9-4409-82D6-C911F1A34205}" type="presParOf" srcId="{E2713D58-E21E-4434-8288-4B8AC9B2B5C4}" destId="{5FA361A8-2E33-4FDD-9C66-3F0C4CF88E38}" srcOrd="0" destOrd="0" presId="urn:microsoft.com/office/officeart/2008/layout/LinedList"/>
    <dgm:cxn modelId="{339EAF12-3011-4C27-915E-2A365A29A8A7}" type="presParOf" srcId="{E2713D58-E21E-4434-8288-4B8AC9B2B5C4}" destId="{1AD2B657-7FBF-4CD0-9EFC-023DE2CE0717}" srcOrd="1" destOrd="0" presId="urn:microsoft.com/office/officeart/2008/layout/LinedList"/>
    <dgm:cxn modelId="{71C05B9E-2F98-418C-956D-4373F93BEA63}" type="presParOf" srcId="{84AA1591-1F5C-44CF-963D-5C0FB6AD1D5B}" destId="{87C3A518-B169-47BA-B0AD-C211B5720F1C}" srcOrd="6" destOrd="0" presId="urn:microsoft.com/office/officeart/2008/layout/LinedList"/>
    <dgm:cxn modelId="{182F3B79-2144-4B31-83A5-63B694459E2E}" type="presParOf" srcId="{84AA1591-1F5C-44CF-963D-5C0FB6AD1D5B}" destId="{F6AE750D-0D13-4C59-BC07-20C305477ADE}" srcOrd="7" destOrd="0" presId="urn:microsoft.com/office/officeart/2008/layout/LinedList"/>
    <dgm:cxn modelId="{61264091-8D8B-4881-AE6B-700573959FA1}" type="presParOf" srcId="{F6AE750D-0D13-4C59-BC07-20C305477ADE}" destId="{2D92469B-416E-4F97-BAB3-C75B9241E744}" srcOrd="0" destOrd="0" presId="urn:microsoft.com/office/officeart/2008/layout/LinedList"/>
    <dgm:cxn modelId="{541B7FD8-8617-4834-AFD5-4E290C1B694E}" type="presParOf" srcId="{F6AE750D-0D13-4C59-BC07-20C305477ADE}" destId="{3D985C2C-29D7-4F63-B0D3-5C5C1BA9AD5E}" srcOrd="1" destOrd="0" presId="urn:microsoft.com/office/officeart/2008/layout/LinedList"/>
    <dgm:cxn modelId="{997AAF9D-DD2C-4981-B7FF-C661241D076D}" type="presParOf" srcId="{84AA1591-1F5C-44CF-963D-5C0FB6AD1D5B}" destId="{DDEE2F82-EE85-4E60-8348-87AB4DC5B39B}" srcOrd="8" destOrd="0" presId="urn:microsoft.com/office/officeart/2008/layout/LinedList"/>
    <dgm:cxn modelId="{1065158D-DE8D-4B7D-BCD1-62DA91B62CF1}" type="presParOf" srcId="{84AA1591-1F5C-44CF-963D-5C0FB6AD1D5B}" destId="{05272584-8D5E-418C-BFAE-C421F86F0E6F}" srcOrd="9" destOrd="0" presId="urn:microsoft.com/office/officeart/2008/layout/LinedList"/>
    <dgm:cxn modelId="{A669068A-B45C-4880-A228-04E4AFF62BE3}" type="presParOf" srcId="{05272584-8D5E-418C-BFAE-C421F86F0E6F}" destId="{70A8E8D9-A539-43EC-8B9B-87948125F150}" srcOrd="0" destOrd="0" presId="urn:microsoft.com/office/officeart/2008/layout/LinedList"/>
    <dgm:cxn modelId="{955A902C-38BF-4B54-9919-C18AD6FF8FF1}" type="presParOf" srcId="{05272584-8D5E-418C-BFAE-C421F86F0E6F}" destId="{80C05284-D065-45F7-8672-58AA1B72063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5FFDCF3-2B4B-44E7-B8C9-041655DA54BD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F0CACE7-536E-4C45-A64F-649ED6648428}">
      <dgm:prSet/>
      <dgm:spPr/>
      <dgm:t>
        <a:bodyPr/>
        <a:lstStyle/>
        <a:p>
          <a:r>
            <a:rPr lang="en-US"/>
            <a:t>Treated with dignity and respect</a:t>
          </a:r>
        </a:p>
      </dgm:t>
    </dgm:pt>
    <dgm:pt modelId="{BC84FCF8-8BA3-4B14-A09A-D2A80487400C}" type="parTrans" cxnId="{AB568F90-0BB1-4D9C-A4D9-1F11A97E114E}">
      <dgm:prSet/>
      <dgm:spPr/>
      <dgm:t>
        <a:bodyPr/>
        <a:lstStyle/>
        <a:p>
          <a:endParaRPr lang="en-US"/>
        </a:p>
      </dgm:t>
    </dgm:pt>
    <dgm:pt modelId="{392E4248-93E7-49B3-92B1-AB0B0B812430}" type="sibTrans" cxnId="{AB568F90-0BB1-4D9C-A4D9-1F11A97E114E}">
      <dgm:prSet/>
      <dgm:spPr/>
      <dgm:t>
        <a:bodyPr/>
        <a:lstStyle/>
        <a:p>
          <a:endParaRPr lang="en-US"/>
        </a:p>
      </dgm:t>
    </dgm:pt>
    <dgm:pt modelId="{4336C340-670A-4474-A7CF-722170CAEDF9}">
      <dgm:prSet/>
      <dgm:spPr/>
      <dgm:t>
        <a:bodyPr/>
        <a:lstStyle/>
        <a:p>
          <a:r>
            <a:rPr lang="en-US"/>
            <a:t>Remain as independent as possible</a:t>
          </a:r>
        </a:p>
      </dgm:t>
    </dgm:pt>
    <dgm:pt modelId="{A7447375-37FA-4112-94C2-71DBFEA1FC09}" type="parTrans" cxnId="{068BC4E0-46C9-42DB-B794-F5F834BA2668}">
      <dgm:prSet/>
      <dgm:spPr/>
      <dgm:t>
        <a:bodyPr/>
        <a:lstStyle/>
        <a:p>
          <a:endParaRPr lang="en-US"/>
        </a:p>
      </dgm:t>
    </dgm:pt>
    <dgm:pt modelId="{001E0A0C-CDC5-4C69-876D-B668AF442351}" type="sibTrans" cxnId="{068BC4E0-46C9-42DB-B794-F5F834BA2668}">
      <dgm:prSet/>
      <dgm:spPr/>
      <dgm:t>
        <a:bodyPr/>
        <a:lstStyle/>
        <a:p>
          <a:endParaRPr lang="en-US"/>
        </a:p>
      </dgm:t>
    </dgm:pt>
    <dgm:pt modelId="{2729B10C-96D0-4D31-B86E-312AE93B5C69}">
      <dgm:prSet/>
      <dgm:spPr/>
      <dgm:t>
        <a:bodyPr/>
        <a:lstStyle/>
        <a:p>
          <a:r>
            <a:rPr lang="en-US"/>
            <a:t>Fully participate in decisions</a:t>
          </a:r>
        </a:p>
      </dgm:t>
    </dgm:pt>
    <dgm:pt modelId="{559CC9D5-9E9C-42A7-9E60-44488DD126E6}" type="parTrans" cxnId="{BE8A93DD-A0AA-49A9-B8D0-CB1604464D78}">
      <dgm:prSet/>
      <dgm:spPr/>
      <dgm:t>
        <a:bodyPr/>
        <a:lstStyle/>
        <a:p>
          <a:endParaRPr lang="en-US"/>
        </a:p>
      </dgm:t>
    </dgm:pt>
    <dgm:pt modelId="{760292FC-56D9-4C86-8356-33BFAC26C00B}" type="sibTrans" cxnId="{BE8A93DD-A0AA-49A9-B8D0-CB1604464D78}">
      <dgm:prSet/>
      <dgm:spPr/>
      <dgm:t>
        <a:bodyPr/>
        <a:lstStyle/>
        <a:p>
          <a:endParaRPr lang="en-US"/>
        </a:p>
      </dgm:t>
    </dgm:pt>
    <dgm:pt modelId="{B33B4BC4-6969-49F2-A84B-EC9A756E5F6C}">
      <dgm:prSet/>
      <dgm:spPr/>
      <dgm:t>
        <a:bodyPr/>
        <a:lstStyle/>
        <a:p>
          <a:r>
            <a:rPr lang="en-US"/>
            <a:t>Competent guardian who listens and advocates</a:t>
          </a:r>
        </a:p>
      </dgm:t>
    </dgm:pt>
    <dgm:pt modelId="{FCF7986E-B979-479B-A404-7D23BC558A21}" type="parTrans" cxnId="{4788F4BA-0892-41DC-9481-30AF65BEFF88}">
      <dgm:prSet/>
      <dgm:spPr/>
      <dgm:t>
        <a:bodyPr/>
        <a:lstStyle/>
        <a:p>
          <a:endParaRPr lang="en-US"/>
        </a:p>
      </dgm:t>
    </dgm:pt>
    <dgm:pt modelId="{D043B9A3-B8DA-493A-B481-87BEA6243705}" type="sibTrans" cxnId="{4788F4BA-0892-41DC-9481-30AF65BEFF88}">
      <dgm:prSet/>
      <dgm:spPr/>
      <dgm:t>
        <a:bodyPr/>
        <a:lstStyle/>
        <a:p>
          <a:endParaRPr lang="en-US"/>
        </a:p>
      </dgm:t>
    </dgm:pt>
    <dgm:pt modelId="{F37212EF-1CBC-4225-B126-A16CB8E85315}">
      <dgm:prSet/>
      <dgm:spPr/>
      <dgm:t>
        <a:bodyPr/>
        <a:lstStyle/>
        <a:p>
          <a:r>
            <a:rPr lang="en-US"/>
            <a:t>Competent guardian who carefully manages resources</a:t>
          </a:r>
        </a:p>
      </dgm:t>
    </dgm:pt>
    <dgm:pt modelId="{04B68A0D-493E-4BA4-856C-7B95ABE384AD}" type="parTrans" cxnId="{C3F908E9-509D-43DA-97EB-D426E83E1189}">
      <dgm:prSet/>
      <dgm:spPr/>
      <dgm:t>
        <a:bodyPr/>
        <a:lstStyle/>
        <a:p>
          <a:endParaRPr lang="en-US"/>
        </a:p>
      </dgm:t>
    </dgm:pt>
    <dgm:pt modelId="{EA8AAF8B-5560-4431-87F1-17C727E2F80B}" type="sibTrans" cxnId="{C3F908E9-509D-43DA-97EB-D426E83E1189}">
      <dgm:prSet/>
      <dgm:spPr/>
      <dgm:t>
        <a:bodyPr/>
        <a:lstStyle/>
        <a:p>
          <a:endParaRPr lang="en-US"/>
        </a:p>
      </dgm:t>
    </dgm:pt>
    <dgm:pt modelId="{4D115247-2BE5-4883-A27E-352FF0A417C2}" type="pres">
      <dgm:prSet presAssocID="{35FFDCF3-2B4B-44E7-B8C9-041655DA54BD}" presName="outerComposite" presStyleCnt="0">
        <dgm:presLayoutVars>
          <dgm:chMax val="5"/>
          <dgm:dir/>
          <dgm:resizeHandles val="exact"/>
        </dgm:presLayoutVars>
      </dgm:prSet>
      <dgm:spPr/>
    </dgm:pt>
    <dgm:pt modelId="{51C2F57B-00EF-45B6-9A11-4FC4A10CE441}" type="pres">
      <dgm:prSet presAssocID="{35FFDCF3-2B4B-44E7-B8C9-041655DA54BD}" presName="dummyMaxCanvas" presStyleCnt="0">
        <dgm:presLayoutVars/>
      </dgm:prSet>
      <dgm:spPr/>
    </dgm:pt>
    <dgm:pt modelId="{864FDAAA-C54B-4845-9B9C-1182F33305DC}" type="pres">
      <dgm:prSet presAssocID="{35FFDCF3-2B4B-44E7-B8C9-041655DA54BD}" presName="FiveNodes_1" presStyleLbl="node1" presStyleIdx="0" presStyleCnt="5">
        <dgm:presLayoutVars>
          <dgm:bulletEnabled val="1"/>
        </dgm:presLayoutVars>
      </dgm:prSet>
      <dgm:spPr/>
    </dgm:pt>
    <dgm:pt modelId="{C287DDE8-C7B3-4F2D-A22D-01292458D9E8}" type="pres">
      <dgm:prSet presAssocID="{35FFDCF3-2B4B-44E7-B8C9-041655DA54BD}" presName="FiveNodes_2" presStyleLbl="node1" presStyleIdx="1" presStyleCnt="5">
        <dgm:presLayoutVars>
          <dgm:bulletEnabled val="1"/>
        </dgm:presLayoutVars>
      </dgm:prSet>
      <dgm:spPr/>
    </dgm:pt>
    <dgm:pt modelId="{765C3538-AC5F-4ECD-8FCD-4C8563E58043}" type="pres">
      <dgm:prSet presAssocID="{35FFDCF3-2B4B-44E7-B8C9-041655DA54BD}" presName="FiveNodes_3" presStyleLbl="node1" presStyleIdx="2" presStyleCnt="5">
        <dgm:presLayoutVars>
          <dgm:bulletEnabled val="1"/>
        </dgm:presLayoutVars>
      </dgm:prSet>
      <dgm:spPr/>
    </dgm:pt>
    <dgm:pt modelId="{9637F367-FFAC-4E6E-8593-9EF5603C41F2}" type="pres">
      <dgm:prSet presAssocID="{35FFDCF3-2B4B-44E7-B8C9-041655DA54BD}" presName="FiveNodes_4" presStyleLbl="node1" presStyleIdx="3" presStyleCnt="5">
        <dgm:presLayoutVars>
          <dgm:bulletEnabled val="1"/>
        </dgm:presLayoutVars>
      </dgm:prSet>
      <dgm:spPr/>
    </dgm:pt>
    <dgm:pt modelId="{E23E68D9-2EFD-4E8A-A74A-5DDFBCD8A54C}" type="pres">
      <dgm:prSet presAssocID="{35FFDCF3-2B4B-44E7-B8C9-041655DA54BD}" presName="FiveNodes_5" presStyleLbl="node1" presStyleIdx="4" presStyleCnt="5">
        <dgm:presLayoutVars>
          <dgm:bulletEnabled val="1"/>
        </dgm:presLayoutVars>
      </dgm:prSet>
      <dgm:spPr/>
    </dgm:pt>
    <dgm:pt modelId="{EF509592-FC7D-427F-8222-98BF5A529001}" type="pres">
      <dgm:prSet presAssocID="{35FFDCF3-2B4B-44E7-B8C9-041655DA54BD}" presName="FiveConn_1-2" presStyleLbl="fgAccFollowNode1" presStyleIdx="0" presStyleCnt="4">
        <dgm:presLayoutVars>
          <dgm:bulletEnabled val="1"/>
        </dgm:presLayoutVars>
      </dgm:prSet>
      <dgm:spPr/>
    </dgm:pt>
    <dgm:pt modelId="{BA4CDF61-DB9E-4194-8F56-B618186082DA}" type="pres">
      <dgm:prSet presAssocID="{35FFDCF3-2B4B-44E7-B8C9-041655DA54BD}" presName="FiveConn_2-3" presStyleLbl="fgAccFollowNode1" presStyleIdx="1" presStyleCnt="4">
        <dgm:presLayoutVars>
          <dgm:bulletEnabled val="1"/>
        </dgm:presLayoutVars>
      </dgm:prSet>
      <dgm:spPr/>
    </dgm:pt>
    <dgm:pt modelId="{B370BE4D-1E6C-4F20-85CD-211F929ECC4B}" type="pres">
      <dgm:prSet presAssocID="{35FFDCF3-2B4B-44E7-B8C9-041655DA54BD}" presName="FiveConn_3-4" presStyleLbl="fgAccFollowNode1" presStyleIdx="2" presStyleCnt="4">
        <dgm:presLayoutVars>
          <dgm:bulletEnabled val="1"/>
        </dgm:presLayoutVars>
      </dgm:prSet>
      <dgm:spPr/>
    </dgm:pt>
    <dgm:pt modelId="{55D08844-D6C0-422A-88B5-5292F25D3329}" type="pres">
      <dgm:prSet presAssocID="{35FFDCF3-2B4B-44E7-B8C9-041655DA54BD}" presName="FiveConn_4-5" presStyleLbl="fgAccFollowNode1" presStyleIdx="3" presStyleCnt="4">
        <dgm:presLayoutVars>
          <dgm:bulletEnabled val="1"/>
        </dgm:presLayoutVars>
      </dgm:prSet>
      <dgm:spPr/>
    </dgm:pt>
    <dgm:pt modelId="{C104191E-D57A-4B1A-AC6E-7439CB8CD991}" type="pres">
      <dgm:prSet presAssocID="{35FFDCF3-2B4B-44E7-B8C9-041655DA54BD}" presName="FiveNodes_1_text" presStyleLbl="node1" presStyleIdx="4" presStyleCnt="5">
        <dgm:presLayoutVars>
          <dgm:bulletEnabled val="1"/>
        </dgm:presLayoutVars>
      </dgm:prSet>
      <dgm:spPr/>
    </dgm:pt>
    <dgm:pt modelId="{4B8FE94E-23F9-4D43-8034-6A2A16457598}" type="pres">
      <dgm:prSet presAssocID="{35FFDCF3-2B4B-44E7-B8C9-041655DA54BD}" presName="FiveNodes_2_text" presStyleLbl="node1" presStyleIdx="4" presStyleCnt="5">
        <dgm:presLayoutVars>
          <dgm:bulletEnabled val="1"/>
        </dgm:presLayoutVars>
      </dgm:prSet>
      <dgm:spPr/>
    </dgm:pt>
    <dgm:pt modelId="{F9B00D4F-DDF5-46CB-8ADA-656088CE80FB}" type="pres">
      <dgm:prSet presAssocID="{35FFDCF3-2B4B-44E7-B8C9-041655DA54BD}" presName="FiveNodes_3_text" presStyleLbl="node1" presStyleIdx="4" presStyleCnt="5">
        <dgm:presLayoutVars>
          <dgm:bulletEnabled val="1"/>
        </dgm:presLayoutVars>
      </dgm:prSet>
      <dgm:spPr/>
    </dgm:pt>
    <dgm:pt modelId="{D8FA07DE-507E-4873-9DF1-F6D06C5FE87A}" type="pres">
      <dgm:prSet presAssocID="{35FFDCF3-2B4B-44E7-B8C9-041655DA54BD}" presName="FiveNodes_4_text" presStyleLbl="node1" presStyleIdx="4" presStyleCnt="5">
        <dgm:presLayoutVars>
          <dgm:bulletEnabled val="1"/>
        </dgm:presLayoutVars>
      </dgm:prSet>
      <dgm:spPr/>
    </dgm:pt>
    <dgm:pt modelId="{5F78E8C0-7A85-4F4D-B546-DD33A0B74C16}" type="pres">
      <dgm:prSet presAssocID="{35FFDCF3-2B4B-44E7-B8C9-041655DA54BD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1A5FCA09-8122-4FE5-9031-E6F5AE19226E}" type="presOf" srcId="{2729B10C-96D0-4D31-B86E-312AE93B5C69}" destId="{F9B00D4F-DDF5-46CB-8ADA-656088CE80FB}" srcOrd="1" destOrd="0" presId="urn:microsoft.com/office/officeart/2005/8/layout/vProcess5"/>
    <dgm:cxn modelId="{F4691310-7D2D-4252-A4A9-0DAC79B1C59C}" type="presOf" srcId="{4336C340-670A-4474-A7CF-722170CAEDF9}" destId="{4B8FE94E-23F9-4D43-8034-6A2A16457598}" srcOrd="1" destOrd="0" presId="urn:microsoft.com/office/officeart/2005/8/layout/vProcess5"/>
    <dgm:cxn modelId="{5A06AE12-50FB-4E84-B892-C308A186ACE9}" type="presOf" srcId="{DF0CACE7-536E-4C45-A64F-649ED6648428}" destId="{864FDAAA-C54B-4845-9B9C-1182F33305DC}" srcOrd="0" destOrd="0" presId="urn:microsoft.com/office/officeart/2005/8/layout/vProcess5"/>
    <dgm:cxn modelId="{B29A4F1D-E66A-4723-BFEB-1161C5A73A78}" type="presOf" srcId="{392E4248-93E7-49B3-92B1-AB0B0B812430}" destId="{EF509592-FC7D-427F-8222-98BF5A529001}" srcOrd="0" destOrd="0" presId="urn:microsoft.com/office/officeart/2005/8/layout/vProcess5"/>
    <dgm:cxn modelId="{0DD74E58-CE5A-4820-B90B-4AEC8A0F4AD2}" type="presOf" srcId="{35FFDCF3-2B4B-44E7-B8C9-041655DA54BD}" destId="{4D115247-2BE5-4883-A27E-352FF0A417C2}" srcOrd="0" destOrd="0" presId="urn:microsoft.com/office/officeart/2005/8/layout/vProcess5"/>
    <dgm:cxn modelId="{AAFEBA58-44A4-4945-9B49-107C53A79C53}" type="presOf" srcId="{2729B10C-96D0-4D31-B86E-312AE93B5C69}" destId="{765C3538-AC5F-4ECD-8FCD-4C8563E58043}" srcOrd="0" destOrd="0" presId="urn:microsoft.com/office/officeart/2005/8/layout/vProcess5"/>
    <dgm:cxn modelId="{9CA5947C-0550-42C1-8591-CF46253676F0}" type="presOf" srcId="{D043B9A3-B8DA-493A-B481-87BEA6243705}" destId="{55D08844-D6C0-422A-88B5-5292F25D3329}" srcOrd="0" destOrd="0" presId="urn:microsoft.com/office/officeart/2005/8/layout/vProcess5"/>
    <dgm:cxn modelId="{AB568F90-0BB1-4D9C-A4D9-1F11A97E114E}" srcId="{35FFDCF3-2B4B-44E7-B8C9-041655DA54BD}" destId="{DF0CACE7-536E-4C45-A64F-649ED6648428}" srcOrd="0" destOrd="0" parTransId="{BC84FCF8-8BA3-4B14-A09A-D2A80487400C}" sibTransId="{392E4248-93E7-49B3-92B1-AB0B0B812430}"/>
    <dgm:cxn modelId="{4A7D1A95-FDBD-4F54-95E7-8715DC67E28C}" type="presOf" srcId="{B33B4BC4-6969-49F2-A84B-EC9A756E5F6C}" destId="{9637F367-FFAC-4E6E-8593-9EF5603C41F2}" srcOrd="0" destOrd="0" presId="urn:microsoft.com/office/officeart/2005/8/layout/vProcess5"/>
    <dgm:cxn modelId="{AD3D6295-BB9A-43E6-AEF5-82E4C8F815D9}" type="presOf" srcId="{001E0A0C-CDC5-4C69-876D-B668AF442351}" destId="{BA4CDF61-DB9E-4194-8F56-B618186082DA}" srcOrd="0" destOrd="0" presId="urn:microsoft.com/office/officeart/2005/8/layout/vProcess5"/>
    <dgm:cxn modelId="{8A1AA6A5-DCD8-48AD-B07C-AA76513A98BA}" type="presOf" srcId="{B33B4BC4-6969-49F2-A84B-EC9A756E5F6C}" destId="{D8FA07DE-507E-4873-9DF1-F6D06C5FE87A}" srcOrd="1" destOrd="0" presId="urn:microsoft.com/office/officeart/2005/8/layout/vProcess5"/>
    <dgm:cxn modelId="{4788F4BA-0892-41DC-9481-30AF65BEFF88}" srcId="{35FFDCF3-2B4B-44E7-B8C9-041655DA54BD}" destId="{B33B4BC4-6969-49F2-A84B-EC9A756E5F6C}" srcOrd="3" destOrd="0" parTransId="{FCF7986E-B979-479B-A404-7D23BC558A21}" sibTransId="{D043B9A3-B8DA-493A-B481-87BEA6243705}"/>
    <dgm:cxn modelId="{C304ECBF-B555-4991-96BD-33640A9B996D}" type="presOf" srcId="{F37212EF-1CBC-4225-B126-A16CB8E85315}" destId="{5F78E8C0-7A85-4F4D-B546-DD33A0B74C16}" srcOrd="1" destOrd="0" presId="urn:microsoft.com/office/officeart/2005/8/layout/vProcess5"/>
    <dgm:cxn modelId="{21E9B3C1-80AA-484F-B6FF-BF056E0CD725}" type="presOf" srcId="{760292FC-56D9-4C86-8356-33BFAC26C00B}" destId="{B370BE4D-1E6C-4F20-85CD-211F929ECC4B}" srcOrd="0" destOrd="0" presId="urn:microsoft.com/office/officeart/2005/8/layout/vProcess5"/>
    <dgm:cxn modelId="{EA0104C6-00A8-4F71-AF25-4DAEE5B71960}" type="presOf" srcId="{DF0CACE7-536E-4C45-A64F-649ED6648428}" destId="{C104191E-D57A-4B1A-AC6E-7439CB8CD991}" srcOrd="1" destOrd="0" presId="urn:microsoft.com/office/officeart/2005/8/layout/vProcess5"/>
    <dgm:cxn modelId="{BE8A93DD-A0AA-49A9-B8D0-CB1604464D78}" srcId="{35FFDCF3-2B4B-44E7-B8C9-041655DA54BD}" destId="{2729B10C-96D0-4D31-B86E-312AE93B5C69}" srcOrd="2" destOrd="0" parTransId="{559CC9D5-9E9C-42A7-9E60-44488DD126E6}" sibTransId="{760292FC-56D9-4C86-8356-33BFAC26C00B}"/>
    <dgm:cxn modelId="{068BC4E0-46C9-42DB-B794-F5F834BA2668}" srcId="{35FFDCF3-2B4B-44E7-B8C9-041655DA54BD}" destId="{4336C340-670A-4474-A7CF-722170CAEDF9}" srcOrd="1" destOrd="0" parTransId="{A7447375-37FA-4112-94C2-71DBFEA1FC09}" sibTransId="{001E0A0C-CDC5-4C69-876D-B668AF442351}"/>
    <dgm:cxn modelId="{C3F908E9-509D-43DA-97EB-D426E83E1189}" srcId="{35FFDCF3-2B4B-44E7-B8C9-041655DA54BD}" destId="{F37212EF-1CBC-4225-B126-A16CB8E85315}" srcOrd="4" destOrd="0" parTransId="{04B68A0D-493E-4BA4-856C-7B95ABE384AD}" sibTransId="{EA8AAF8B-5560-4431-87F1-17C727E2F80B}"/>
    <dgm:cxn modelId="{BB9692EE-813D-49EC-BB50-70D614D9DAAF}" type="presOf" srcId="{F37212EF-1CBC-4225-B126-A16CB8E85315}" destId="{E23E68D9-2EFD-4E8A-A74A-5DDFBCD8A54C}" srcOrd="0" destOrd="0" presId="urn:microsoft.com/office/officeart/2005/8/layout/vProcess5"/>
    <dgm:cxn modelId="{F46A9AF0-F9AB-40DD-9E23-B904EF3EC2C8}" type="presOf" srcId="{4336C340-670A-4474-A7CF-722170CAEDF9}" destId="{C287DDE8-C7B3-4F2D-A22D-01292458D9E8}" srcOrd="0" destOrd="0" presId="urn:microsoft.com/office/officeart/2005/8/layout/vProcess5"/>
    <dgm:cxn modelId="{28EC5719-681D-4D25-8E0E-78A94D001CD5}" type="presParOf" srcId="{4D115247-2BE5-4883-A27E-352FF0A417C2}" destId="{51C2F57B-00EF-45B6-9A11-4FC4A10CE441}" srcOrd="0" destOrd="0" presId="urn:microsoft.com/office/officeart/2005/8/layout/vProcess5"/>
    <dgm:cxn modelId="{A6190B89-CF3F-42CD-A5DA-C2F92A335596}" type="presParOf" srcId="{4D115247-2BE5-4883-A27E-352FF0A417C2}" destId="{864FDAAA-C54B-4845-9B9C-1182F33305DC}" srcOrd="1" destOrd="0" presId="urn:microsoft.com/office/officeart/2005/8/layout/vProcess5"/>
    <dgm:cxn modelId="{3F53B503-7F4F-4E6A-AB43-B8200D198B09}" type="presParOf" srcId="{4D115247-2BE5-4883-A27E-352FF0A417C2}" destId="{C287DDE8-C7B3-4F2D-A22D-01292458D9E8}" srcOrd="2" destOrd="0" presId="urn:microsoft.com/office/officeart/2005/8/layout/vProcess5"/>
    <dgm:cxn modelId="{AFE58F75-08DB-4876-AEB2-C4EC9E00F188}" type="presParOf" srcId="{4D115247-2BE5-4883-A27E-352FF0A417C2}" destId="{765C3538-AC5F-4ECD-8FCD-4C8563E58043}" srcOrd="3" destOrd="0" presId="urn:microsoft.com/office/officeart/2005/8/layout/vProcess5"/>
    <dgm:cxn modelId="{975330B4-495A-4101-A373-6CD509F94A5D}" type="presParOf" srcId="{4D115247-2BE5-4883-A27E-352FF0A417C2}" destId="{9637F367-FFAC-4E6E-8593-9EF5603C41F2}" srcOrd="4" destOrd="0" presId="urn:microsoft.com/office/officeart/2005/8/layout/vProcess5"/>
    <dgm:cxn modelId="{9A7888D5-95ED-4A3A-9CA8-57B55493D6EF}" type="presParOf" srcId="{4D115247-2BE5-4883-A27E-352FF0A417C2}" destId="{E23E68D9-2EFD-4E8A-A74A-5DDFBCD8A54C}" srcOrd="5" destOrd="0" presId="urn:microsoft.com/office/officeart/2005/8/layout/vProcess5"/>
    <dgm:cxn modelId="{2F24CF8A-4F5F-4946-A93D-37C52E626E6D}" type="presParOf" srcId="{4D115247-2BE5-4883-A27E-352FF0A417C2}" destId="{EF509592-FC7D-427F-8222-98BF5A529001}" srcOrd="6" destOrd="0" presId="urn:microsoft.com/office/officeart/2005/8/layout/vProcess5"/>
    <dgm:cxn modelId="{69BBC6D5-FE96-4E3F-BE43-2A65D2ED5CD4}" type="presParOf" srcId="{4D115247-2BE5-4883-A27E-352FF0A417C2}" destId="{BA4CDF61-DB9E-4194-8F56-B618186082DA}" srcOrd="7" destOrd="0" presId="urn:microsoft.com/office/officeart/2005/8/layout/vProcess5"/>
    <dgm:cxn modelId="{03F07759-BB9E-4740-B52C-0A1BC1268A8C}" type="presParOf" srcId="{4D115247-2BE5-4883-A27E-352FF0A417C2}" destId="{B370BE4D-1E6C-4F20-85CD-211F929ECC4B}" srcOrd="8" destOrd="0" presId="urn:microsoft.com/office/officeart/2005/8/layout/vProcess5"/>
    <dgm:cxn modelId="{6B183938-9959-4A47-8A85-CC93BCC72BDA}" type="presParOf" srcId="{4D115247-2BE5-4883-A27E-352FF0A417C2}" destId="{55D08844-D6C0-422A-88B5-5292F25D3329}" srcOrd="9" destOrd="0" presId="urn:microsoft.com/office/officeart/2005/8/layout/vProcess5"/>
    <dgm:cxn modelId="{F17C0940-03BD-453F-A779-ACC6718EE6B7}" type="presParOf" srcId="{4D115247-2BE5-4883-A27E-352FF0A417C2}" destId="{C104191E-D57A-4B1A-AC6E-7439CB8CD991}" srcOrd="10" destOrd="0" presId="urn:microsoft.com/office/officeart/2005/8/layout/vProcess5"/>
    <dgm:cxn modelId="{91BC882C-B009-4C47-93E8-65279521D7F1}" type="presParOf" srcId="{4D115247-2BE5-4883-A27E-352FF0A417C2}" destId="{4B8FE94E-23F9-4D43-8034-6A2A16457598}" srcOrd="11" destOrd="0" presId="urn:microsoft.com/office/officeart/2005/8/layout/vProcess5"/>
    <dgm:cxn modelId="{180C4A0A-49B8-44E8-949A-EB4F6F5B06D5}" type="presParOf" srcId="{4D115247-2BE5-4883-A27E-352FF0A417C2}" destId="{F9B00D4F-DDF5-46CB-8ADA-656088CE80FB}" srcOrd="12" destOrd="0" presId="urn:microsoft.com/office/officeart/2005/8/layout/vProcess5"/>
    <dgm:cxn modelId="{49068412-BC3A-46DC-9CD1-64CDF9FEF241}" type="presParOf" srcId="{4D115247-2BE5-4883-A27E-352FF0A417C2}" destId="{D8FA07DE-507E-4873-9DF1-F6D06C5FE87A}" srcOrd="13" destOrd="0" presId="urn:microsoft.com/office/officeart/2005/8/layout/vProcess5"/>
    <dgm:cxn modelId="{42CCC6B5-1999-4E73-9B85-0F38B7816974}" type="presParOf" srcId="{4D115247-2BE5-4883-A27E-352FF0A417C2}" destId="{5F78E8C0-7A85-4F4D-B546-DD33A0B74C1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23F4B4E1-DFC8-41E0-A88B-C3BD20F4F095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C444EFA-B6CC-473A-B904-2205B7CB45C9}">
      <dgm:prSet/>
      <dgm:spPr/>
      <dgm:t>
        <a:bodyPr/>
        <a:lstStyle/>
        <a:p>
          <a:r>
            <a:rPr lang="en-US"/>
            <a:t>Free from abuse, neglect, exploitation</a:t>
          </a:r>
        </a:p>
      </dgm:t>
    </dgm:pt>
    <dgm:pt modelId="{E6486722-F28F-4CC3-9434-672F392D59B7}" type="parTrans" cxnId="{39F69B14-1C0B-4975-BEA5-DD6C6BF3A2D4}">
      <dgm:prSet/>
      <dgm:spPr/>
      <dgm:t>
        <a:bodyPr/>
        <a:lstStyle/>
        <a:p>
          <a:endParaRPr lang="en-US"/>
        </a:p>
      </dgm:t>
    </dgm:pt>
    <dgm:pt modelId="{17A306F3-BF63-48A5-B116-89F62B2BFE03}" type="sibTrans" cxnId="{39F69B14-1C0B-4975-BEA5-DD6C6BF3A2D4}">
      <dgm:prSet/>
      <dgm:spPr/>
      <dgm:t>
        <a:bodyPr/>
        <a:lstStyle/>
        <a:p>
          <a:endParaRPr lang="en-US"/>
        </a:p>
      </dgm:t>
    </dgm:pt>
    <dgm:pt modelId="{70AE3EED-0A32-41A9-95A5-73B73A1FCB34}">
      <dgm:prSet/>
      <dgm:spPr/>
      <dgm:t>
        <a:bodyPr/>
        <a:lstStyle/>
        <a:p>
          <a:r>
            <a:rPr lang="en-US" dirty="0"/>
            <a:t>Exercise religious preferences</a:t>
          </a:r>
        </a:p>
      </dgm:t>
    </dgm:pt>
    <dgm:pt modelId="{9250F49A-73E7-4522-A06C-E8CE29325E88}" type="parTrans" cxnId="{CD1BA072-1C4B-4C14-934E-5F65DE3B72FC}">
      <dgm:prSet/>
      <dgm:spPr/>
      <dgm:t>
        <a:bodyPr/>
        <a:lstStyle/>
        <a:p>
          <a:endParaRPr lang="en-US"/>
        </a:p>
      </dgm:t>
    </dgm:pt>
    <dgm:pt modelId="{259A7572-50E5-44F6-8A0F-7E643E054C62}" type="sibTrans" cxnId="{CD1BA072-1C4B-4C14-934E-5F65DE3B72FC}">
      <dgm:prSet/>
      <dgm:spPr/>
      <dgm:t>
        <a:bodyPr/>
        <a:lstStyle/>
        <a:p>
          <a:endParaRPr lang="en-US"/>
        </a:p>
      </dgm:t>
    </dgm:pt>
    <dgm:pt modelId="{D3F022A0-276E-4E74-920F-27762085662B}">
      <dgm:prSet/>
      <dgm:spPr/>
      <dgm:t>
        <a:bodyPr/>
        <a:lstStyle/>
        <a:p>
          <a:r>
            <a:rPr lang="en-US" dirty="0"/>
            <a:t>Receive services   needed </a:t>
          </a:r>
        </a:p>
      </dgm:t>
    </dgm:pt>
    <dgm:pt modelId="{0F00A3F6-EF5B-403F-A1F7-BD54190E885A}" type="parTrans" cxnId="{FE3864ED-82CC-4F9A-97F3-38F69D675D0E}">
      <dgm:prSet/>
      <dgm:spPr/>
      <dgm:t>
        <a:bodyPr/>
        <a:lstStyle/>
        <a:p>
          <a:endParaRPr lang="en-US"/>
        </a:p>
      </dgm:t>
    </dgm:pt>
    <dgm:pt modelId="{679B2760-468F-4FF5-97EE-EF35FEBB5D81}" type="sibTrans" cxnId="{FE3864ED-82CC-4F9A-97F3-38F69D675D0E}">
      <dgm:prSet/>
      <dgm:spPr/>
      <dgm:t>
        <a:bodyPr/>
        <a:lstStyle/>
        <a:p>
          <a:endParaRPr lang="en-US"/>
        </a:p>
      </dgm:t>
    </dgm:pt>
    <dgm:pt modelId="{FA329ACC-BC6D-4B81-B6E9-631C09F8D9F7}">
      <dgm:prSet/>
      <dgm:spPr/>
      <dgm:t>
        <a:bodyPr/>
        <a:lstStyle/>
        <a:p>
          <a:r>
            <a:rPr lang="en-US"/>
            <a:t>Safe living, learning, working environment</a:t>
          </a:r>
        </a:p>
      </dgm:t>
    </dgm:pt>
    <dgm:pt modelId="{64559B94-2AEB-4F57-BB48-3BA843A6FEDF}" type="parTrans" cxnId="{4132EFC7-2390-420B-9533-576D5DACEA1C}">
      <dgm:prSet/>
      <dgm:spPr/>
      <dgm:t>
        <a:bodyPr/>
        <a:lstStyle/>
        <a:p>
          <a:endParaRPr lang="en-US"/>
        </a:p>
      </dgm:t>
    </dgm:pt>
    <dgm:pt modelId="{D9E6F6B1-7827-4B6A-8D03-BF17B0981D95}" type="sibTrans" cxnId="{4132EFC7-2390-420B-9533-576D5DACEA1C}">
      <dgm:prSet/>
      <dgm:spPr/>
      <dgm:t>
        <a:bodyPr/>
        <a:lstStyle/>
        <a:p>
          <a:endParaRPr lang="en-US"/>
        </a:p>
      </dgm:t>
    </dgm:pt>
    <dgm:pt modelId="{EA42705A-F5B3-4F2C-A294-C92C3BCC2323}">
      <dgm:prSet/>
      <dgm:spPr/>
      <dgm:t>
        <a:bodyPr/>
        <a:lstStyle/>
        <a:p>
          <a:r>
            <a:rPr lang="en-US"/>
            <a:t>Personal privacy</a:t>
          </a:r>
        </a:p>
      </dgm:t>
    </dgm:pt>
    <dgm:pt modelId="{78599CAE-AA27-46DE-82D6-7F7BA5742842}" type="parTrans" cxnId="{8FE0F8C1-768E-4B02-8A7D-46EF6D0B42B1}">
      <dgm:prSet/>
      <dgm:spPr/>
      <dgm:t>
        <a:bodyPr/>
        <a:lstStyle/>
        <a:p>
          <a:endParaRPr lang="en-US"/>
        </a:p>
      </dgm:t>
    </dgm:pt>
    <dgm:pt modelId="{D78D8FDF-7904-4A2A-88D8-DEB329AC8278}" type="sibTrans" cxnId="{8FE0F8C1-768E-4B02-8A7D-46EF6D0B42B1}">
      <dgm:prSet/>
      <dgm:spPr/>
      <dgm:t>
        <a:bodyPr/>
        <a:lstStyle/>
        <a:p>
          <a:endParaRPr lang="en-US"/>
        </a:p>
      </dgm:t>
    </dgm:pt>
    <dgm:pt modelId="{3A75908F-9CE1-4FFE-9C0C-A52542C79684}">
      <dgm:prSet/>
      <dgm:spPr/>
      <dgm:t>
        <a:bodyPr/>
        <a:lstStyle/>
        <a:p>
          <a:r>
            <a:rPr lang="en-US"/>
            <a:t>Confideniality </a:t>
          </a:r>
        </a:p>
      </dgm:t>
    </dgm:pt>
    <dgm:pt modelId="{C9632DE6-5B66-4EEF-859C-319092A91BA9}" type="parTrans" cxnId="{3AFCCDE5-A89C-47EE-90A3-451323A56766}">
      <dgm:prSet/>
      <dgm:spPr/>
      <dgm:t>
        <a:bodyPr/>
        <a:lstStyle/>
        <a:p>
          <a:endParaRPr lang="en-US"/>
        </a:p>
      </dgm:t>
    </dgm:pt>
    <dgm:pt modelId="{FD02A9EF-E8A1-4496-B41E-11DF0FE77CE8}" type="sibTrans" cxnId="{3AFCCDE5-A89C-47EE-90A3-451323A56766}">
      <dgm:prSet/>
      <dgm:spPr/>
      <dgm:t>
        <a:bodyPr/>
        <a:lstStyle/>
        <a:p>
          <a:endParaRPr lang="en-US"/>
        </a:p>
      </dgm:t>
    </dgm:pt>
    <dgm:pt modelId="{CF951517-2450-41CB-8758-550145B122F2}" type="pres">
      <dgm:prSet presAssocID="{23F4B4E1-DFC8-41E0-A88B-C3BD20F4F095}" presName="diagram" presStyleCnt="0">
        <dgm:presLayoutVars>
          <dgm:dir/>
          <dgm:resizeHandles val="exact"/>
        </dgm:presLayoutVars>
      </dgm:prSet>
      <dgm:spPr/>
    </dgm:pt>
    <dgm:pt modelId="{DD52F97C-9E9D-4CDB-857B-02329FD87C4E}" type="pres">
      <dgm:prSet presAssocID="{FC444EFA-B6CC-473A-B904-2205B7CB45C9}" presName="node" presStyleLbl="node1" presStyleIdx="0" presStyleCnt="6">
        <dgm:presLayoutVars>
          <dgm:bulletEnabled val="1"/>
        </dgm:presLayoutVars>
      </dgm:prSet>
      <dgm:spPr/>
    </dgm:pt>
    <dgm:pt modelId="{3A915F10-7C7D-40EC-BCB1-BACCA83792D7}" type="pres">
      <dgm:prSet presAssocID="{17A306F3-BF63-48A5-B116-89F62B2BFE03}" presName="sibTrans" presStyleCnt="0"/>
      <dgm:spPr/>
    </dgm:pt>
    <dgm:pt modelId="{9784645E-E2A7-46A8-824E-08D580050F9C}" type="pres">
      <dgm:prSet presAssocID="{70AE3EED-0A32-41A9-95A5-73B73A1FCB34}" presName="node" presStyleLbl="node1" presStyleIdx="1" presStyleCnt="6">
        <dgm:presLayoutVars>
          <dgm:bulletEnabled val="1"/>
        </dgm:presLayoutVars>
      </dgm:prSet>
      <dgm:spPr/>
    </dgm:pt>
    <dgm:pt modelId="{D0B36E06-0299-42F1-9267-2822ED8A1221}" type="pres">
      <dgm:prSet presAssocID="{259A7572-50E5-44F6-8A0F-7E643E054C62}" presName="sibTrans" presStyleCnt="0"/>
      <dgm:spPr/>
    </dgm:pt>
    <dgm:pt modelId="{DBB82298-8F0F-4447-8B28-AF91F0F7D12B}" type="pres">
      <dgm:prSet presAssocID="{D3F022A0-276E-4E74-920F-27762085662B}" presName="node" presStyleLbl="node1" presStyleIdx="2" presStyleCnt="6">
        <dgm:presLayoutVars>
          <dgm:bulletEnabled val="1"/>
        </dgm:presLayoutVars>
      </dgm:prSet>
      <dgm:spPr/>
    </dgm:pt>
    <dgm:pt modelId="{625C4064-8CBA-46E4-BB2C-614D347EF7D2}" type="pres">
      <dgm:prSet presAssocID="{679B2760-468F-4FF5-97EE-EF35FEBB5D81}" presName="sibTrans" presStyleCnt="0"/>
      <dgm:spPr/>
    </dgm:pt>
    <dgm:pt modelId="{013E01E0-F38F-4100-8203-10F386F2ECC8}" type="pres">
      <dgm:prSet presAssocID="{FA329ACC-BC6D-4B81-B6E9-631C09F8D9F7}" presName="node" presStyleLbl="node1" presStyleIdx="3" presStyleCnt="6">
        <dgm:presLayoutVars>
          <dgm:bulletEnabled val="1"/>
        </dgm:presLayoutVars>
      </dgm:prSet>
      <dgm:spPr/>
    </dgm:pt>
    <dgm:pt modelId="{DCE510E9-5EE5-422F-81B0-51D36089C6FD}" type="pres">
      <dgm:prSet presAssocID="{D9E6F6B1-7827-4B6A-8D03-BF17B0981D95}" presName="sibTrans" presStyleCnt="0"/>
      <dgm:spPr/>
    </dgm:pt>
    <dgm:pt modelId="{B20C5C27-AF17-45A2-A8F8-1D1DDB282FA1}" type="pres">
      <dgm:prSet presAssocID="{EA42705A-F5B3-4F2C-A294-C92C3BCC2323}" presName="node" presStyleLbl="node1" presStyleIdx="4" presStyleCnt="6">
        <dgm:presLayoutVars>
          <dgm:bulletEnabled val="1"/>
        </dgm:presLayoutVars>
      </dgm:prSet>
      <dgm:spPr/>
    </dgm:pt>
    <dgm:pt modelId="{61BB9862-F4A7-492D-A0CD-EF3A5A619E89}" type="pres">
      <dgm:prSet presAssocID="{D78D8FDF-7904-4A2A-88D8-DEB329AC8278}" presName="sibTrans" presStyleCnt="0"/>
      <dgm:spPr/>
    </dgm:pt>
    <dgm:pt modelId="{5AD9CB6C-ADC9-4CBF-A4A0-96399798AD4A}" type="pres">
      <dgm:prSet presAssocID="{3A75908F-9CE1-4FFE-9C0C-A52542C79684}" presName="node" presStyleLbl="node1" presStyleIdx="5" presStyleCnt="6">
        <dgm:presLayoutVars>
          <dgm:bulletEnabled val="1"/>
        </dgm:presLayoutVars>
      </dgm:prSet>
      <dgm:spPr/>
    </dgm:pt>
  </dgm:ptLst>
  <dgm:cxnLst>
    <dgm:cxn modelId="{39F69B14-1C0B-4975-BEA5-DD6C6BF3A2D4}" srcId="{23F4B4E1-DFC8-41E0-A88B-C3BD20F4F095}" destId="{FC444EFA-B6CC-473A-B904-2205B7CB45C9}" srcOrd="0" destOrd="0" parTransId="{E6486722-F28F-4CC3-9434-672F392D59B7}" sibTransId="{17A306F3-BF63-48A5-B116-89F62B2BFE03}"/>
    <dgm:cxn modelId="{ABF26219-36CE-428B-A240-07628A895DA1}" type="presOf" srcId="{70AE3EED-0A32-41A9-95A5-73B73A1FCB34}" destId="{9784645E-E2A7-46A8-824E-08D580050F9C}" srcOrd="0" destOrd="0" presId="urn:microsoft.com/office/officeart/2005/8/layout/default"/>
    <dgm:cxn modelId="{994C8D66-DC90-44C7-97DF-FCDE4A052E13}" type="presOf" srcId="{EA42705A-F5B3-4F2C-A294-C92C3BCC2323}" destId="{B20C5C27-AF17-45A2-A8F8-1D1DDB282FA1}" srcOrd="0" destOrd="0" presId="urn:microsoft.com/office/officeart/2005/8/layout/default"/>
    <dgm:cxn modelId="{CF15B96D-4095-4448-8FE0-879C08279325}" type="presOf" srcId="{D3F022A0-276E-4E74-920F-27762085662B}" destId="{DBB82298-8F0F-4447-8B28-AF91F0F7D12B}" srcOrd="0" destOrd="0" presId="urn:microsoft.com/office/officeart/2005/8/layout/default"/>
    <dgm:cxn modelId="{CD1BA072-1C4B-4C14-934E-5F65DE3B72FC}" srcId="{23F4B4E1-DFC8-41E0-A88B-C3BD20F4F095}" destId="{70AE3EED-0A32-41A9-95A5-73B73A1FCB34}" srcOrd="1" destOrd="0" parTransId="{9250F49A-73E7-4522-A06C-E8CE29325E88}" sibTransId="{259A7572-50E5-44F6-8A0F-7E643E054C62}"/>
    <dgm:cxn modelId="{D506AB58-2204-4FCB-83B8-F3B2ECC4AB8D}" type="presOf" srcId="{FC444EFA-B6CC-473A-B904-2205B7CB45C9}" destId="{DD52F97C-9E9D-4CDB-857B-02329FD87C4E}" srcOrd="0" destOrd="0" presId="urn:microsoft.com/office/officeart/2005/8/layout/default"/>
    <dgm:cxn modelId="{8FE0F8C1-768E-4B02-8A7D-46EF6D0B42B1}" srcId="{23F4B4E1-DFC8-41E0-A88B-C3BD20F4F095}" destId="{EA42705A-F5B3-4F2C-A294-C92C3BCC2323}" srcOrd="4" destOrd="0" parTransId="{78599CAE-AA27-46DE-82D6-7F7BA5742842}" sibTransId="{D78D8FDF-7904-4A2A-88D8-DEB329AC8278}"/>
    <dgm:cxn modelId="{4132EFC7-2390-420B-9533-576D5DACEA1C}" srcId="{23F4B4E1-DFC8-41E0-A88B-C3BD20F4F095}" destId="{FA329ACC-BC6D-4B81-B6E9-631C09F8D9F7}" srcOrd="3" destOrd="0" parTransId="{64559B94-2AEB-4F57-BB48-3BA843A6FEDF}" sibTransId="{D9E6F6B1-7827-4B6A-8D03-BF17B0981D95}"/>
    <dgm:cxn modelId="{5448B5CE-6EEB-45DE-86A3-378403F8290F}" type="presOf" srcId="{FA329ACC-BC6D-4B81-B6E9-631C09F8D9F7}" destId="{013E01E0-F38F-4100-8203-10F386F2ECC8}" srcOrd="0" destOrd="0" presId="urn:microsoft.com/office/officeart/2005/8/layout/default"/>
    <dgm:cxn modelId="{3AFCCDE5-A89C-47EE-90A3-451323A56766}" srcId="{23F4B4E1-DFC8-41E0-A88B-C3BD20F4F095}" destId="{3A75908F-9CE1-4FFE-9C0C-A52542C79684}" srcOrd="5" destOrd="0" parTransId="{C9632DE6-5B66-4EEF-859C-319092A91BA9}" sibTransId="{FD02A9EF-E8A1-4496-B41E-11DF0FE77CE8}"/>
    <dgm:cxn modelId="{1A8912EC-119E-49A6-9154-437D1B158DE2}" type="presOf" srcId="{3A75908F-9CE1-4FFE-9C0C-A52542C79684}" destId="{5AD9CB6C-ADC9-4CBF-A4A0-96399798AD4A}" srcOrd="0" destOrd="0" presId="urn:microsoft.com/office/officeart/2005/8/layout/default"/>
    <dgm:cxn modelId="{FE3864ED-82CC-4F9A-97F3-38F69D675D0E}" srcId="{23F4B4E1-DFC8-41E0-A88B-C3BD20F4F095}" destId="{D3F022A0-276E-4E74-920F-27762085662B}" srcOrd="2" destOrd="0" parTransId="{0F00A3F6-EF5B-403F-A1F7-BD54190E885A}" sibTransId="{679B2760-468F-4FF5-97EE-EF35FEBB5D81}"/>
    <dgm:cxn modelId="{6F0851FF-3CD4-465E-A77A-2F4E491C5335}" type="presOf" srcId="{23F4B4E1-DFC8-41E0-A88B-C3BD20F4F095}" destId="{CF951517-2450-41CB-8758-550145B122F2}" srcOrd="0" destOrd="0" presId="urn:microsoft.com/office/officeart/2005/8/layout/default"/>
    <dgm:cxn modelId="{1AFB7718-73C4-4663-8182-3B03967E0C68}" type="presParOf" srcId="{CF951517-2450-41CB-8758-550145B122F2}" destId="{DD52F97C-9E9D-4CDB-857B-02329FD87C4E}" srcOrd="0" destOrd="0" presId="urn:microsoft.com/office/officeart/2005/8/layout/default"/>
    <dgm:cxn modelId="{590B29AE-CE1F-416F-94BF-0670CB6B83B5}" type="presParOf" srcId="{CF951517-2450-41CB-8758-550145B122F2}" destId="{3A915F10-7C7D-40EC-BCB1-BACCA83792D7}" srcOrd="1" destOrd="0" presId="urn:microsoft.com/office/officeart/2005/8/layout/default"/>
    <dgm:cxn modelId="{5F7A1F35-36E8-4CA8-A79B-3FF1B6B2BD4A}" type="presParOf" srcId="{CF951517-2450-41CB-8758-550145B122F2}" destId="{9784645E-E2A7-46A8-824E-08D580050F9C}" srcOrd="2" destOrd="0" presId="urn:microsoft.com/office/officeart/2005/8/layout/default"/>
    <dgm:cxn modelId="{D93E77B9-ACC5-4771-9C21-3660AA71D159}" type="presParOf" srcId="{CF951517-2450-41CB-8758-550145B122F2}" destId="{D0B36E06-0299-42F1-9267-2822ED8A1221}" srcOrd="3" destOrd="0" presId="urn:microsoft.com/office/officeart/2005/8/layout/default"/>
    <dgm:cxn modelId="{191EE4CB-FBD6-4347-9A0B-BC65F19582F4}" type="presParOf" srcId="{CF951517-2450-41CB-8758-550145B122F2}" destId="{DBB82298-8F0F-4447-8B28-AF91F0F7D12B}" srcOrd="4" destOrd="0" presId="urn:microsoft.com/office/officeart/2005/8/layout/default"/>
    <dgm:cxn modelId="{BDA76850-B76D-47F1-9F35-954F42F42866}" type="presParOf" srcId="{CF951517-2450-41CB-8758-550145B122F2}" destId="{625C4064-8CBA-46E4-BB2C-614D347EF7D2}" srcOrd="5" destOrd="0" presId="urn:microsoft.com/office/officeart/2005/8/layout/default"/>
    <dgm:cxn modelId="{84A9A70C-2593-4094-9859-B5EFBD8D3968}" type="presParOf" srcId="{CF951517-2450-41CB-8758-550145B122F2}" destId="{013E01E0-F38F-4100-8203-10F386F2ECC8}" srcOrd="6" destOrd="0" presId="urn:microsoft.com/office/officeart/2005/8/layout/default"/>
    <dgm:cxn modelId="{9726CBAC-8485-40C9-B6DC-B3750F870BCF}" type="presParOf" srcId="{CF951517-2450-41CB-8758-550145B122F2}" destId="{DCE510E9-5EE5-422F-81B0-51D36089C6FD}" srcOrd="7" destOrd="0" presId="urn:microsoft.com/office/officeart/2005/8/layout/default"/>
    <dgm:cxn modelId="{A4C6D9B7-57AD-472E-9D0B-73505A60A64C}" type="presParOf" srcId="{CF951517-2450-41CB-8758-550145B122F2}" destId="{B20C5C27-AF17-45A2-A8F8-1D1DDB282FA1}" srcOrd="8" destOrd="0" presId="urn:microsoft.com/office/officeart/2005/8/layout/default"/>
    <dgm:cxn modelId="{23A1AC09-E953-4EDB-B6B8-B06CC18AD7AA}" type="presParOf" srcId="{CF951517-2450-41CB-8758-550145B122F2}" destId="{61BB9862-F4A7-492D-A0CD-EF3A5A619E89}" srcOrd="9" destOrd="0" presId="urn:microsoft.com/office/officeart/2005/8/layout/default"/>
    <dgm:cxn modelId="{8AC1430C-EBF1-4BAA-846A-A8E490DFD98C}" type="presParOf" srcId="{CF951517-2450-41CB-8758-550145B122F2}" destId="{5AD9CB6C-ADC9-4CBF-A4A0-96399798AD4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932BC1B-D33D-404A-978E-839D5222FDC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C83BDBF-6837-4A48-85A1-86B08FDBEA8C}">
      <dgm:prSet custT="1"/>
      <dgm:spPr/>
      <dgm:t>
        <a:bodyPr/>
        <a:lstStyle/>
        <a:p>
          <a:r>
            <a:rPr lang="en-US" sz="2000"/>
            <a:t>Vote</a:t>
          </a:r>
          <a:endParaRPr lang="en-US" sz="2000" dirty="0"/>
        </a:p>
      </dgm:t>
    </dgm:pt>
    <dgm:pt modelId="{2B13F625-E2B6-4B73-AD98-9D0D001C444E}" type="parTrans" cxnId="{75C29AA6-EA15-4BD4-B9B4-944487A80EB4}">
      <dgm:prSet/>
      <dgm:spPr/>
      <dgm:t>
        <a:bodyPr/>
        <a:lstStyle/>
        <a:p>
          <a:endParaRPr lang="en-US"/>
        </a:p>
      </dgm:t>
    </dgm:pt>
    <dgm:pt modelId="{C1754F4D-BE13-457B-BFC7-E1592D2D0C01}" type="sibTrans" cxnId="{75C29AA6-EA15-4BD4-B9B4-944487A80EB4}">
      <dgm:prSet/>
      <dgm:spPr/>
      <dgm:t>
        <a:bodyPr/>
        <a:lstStyle/>
        <a:p>
          <a:endParaRPr lang="en-US"/>
        </a:p>
      </dgm:t>
    </dgm:pt>
    <dgm:pt modelId="{3BFD6C33-7B10-40C2-BD1D-BDE3C8232D53}">
      <dgm:prSet custT="1"/>
      <dgm:spPr/>
      <dgm:t>
        <a:bodyPr/>
        <a:lstStyle/>
        <a:p>
          <a:r>
            <a:rPr lang="en-US" sz="2000"/>
            <a:t>Change marital status</a:t>
          </a:r>
          <a:endParaRPr lang="en-US" sz="2000" dirty="0"/>
        </a:p>
      </dgm:t>
    </dgm:pt>
    <dgm:pt modelId="{E77B3309-14A3-4947-90CB-375805C28E0F}" type="parTrans" cxnId="{053B5A50-789E-4A85-95A8-3396B746EA9B}">
      <dgm:prSet/>
      <dgm:spPr/>
      <dgm:t>
        <a:bodyPr/>
        <a:lstStyle/>
        <a:p>
          <a:endParaRPr lang="en-US"/>
        </a:p>
      </dgm:t>
    </dgm:pt>
    <dgm:pt modelId="{71848686-A5FB-4100-9802-22E49EC673CC}" type="sibTrans" cxnId="{053B5A50-789E-4A85-95A8-3396B746EA9B}">
      <dgm:prSet/>
      <dgm:spPr/>
      <dgm:t>
        <a:bodyPr/>
        <a:lstStyle/>
        <a:p>
          <a:endParaRPr lang="en-US"/>
        </a:p>
      </dgm:t>
    </dgm:pt>
    <dgm:pt modelId="{EB64C28B-F603-4CE3-9CA5-4A74C9C9A3A7}">
      <dgm:prSet custT="1"/>
      <dgm:spPr/>
      <dgm:t>
        <a:bodyPr/>
        <a:lstStyle/>
        <a:p>
          <a:r>
            <a:rPr lang="en-US" sz="2000"/>
            <a:t>Employmen</a:t>
          </a:r>
          <a:r>
            <a:rPr lang="en-US" sz="1600"/>
            <a:t>t</a:t>
          </a:r>
          <a:endParaRPr lang="en-US" sz="1600" dirty="0"/>
        </a:p>
      </dgm:t>
    </dgm:pt>
    <dgm:pt modelId="{7FAA9AB2-7058-4C51-99A0-937F2B951FF4}" type="parTrans" cxnId="{9AD61CC6-CA89-47A1-90E0-E6854387A4BD}">
      <dgm:prSet/>
      <dgm:spPr/>
      <dgm:t>
        <a:bodyPr/>
        <a:lstStyle/>
        <a:p>
          <a:endParaRPr lang="en-US"/>
        </a:p>
      </dgm:t>
    </dgm:pt>
    <dgm:pt modelId="{872CB360-8967-4731-A943-A8FBDDF33440}" type="sibTrans" cxnId="{9AD61CC6-CA89-47A1-90E0-E6854387A4BD}">
      <dgm:prSet/>
      <dgm:spPr/>
      <dgm:t>
        <a:bodyPr/>
        <a:lstStyle/>
        <a:p>
          <a:endParaRPr lang="en-US"/>
        </a:p>
      </dgm:t>
    </dgm:pt>
    <dgm:pt modelId="{4BA72B3E-59C3-4674-9A3C-E3A39D439942}">
      <dgm:prSet custT="1"/>
      <dgm:spPr/>
      <dgm:t>
        <a:bodyPr/>
        <a:lstStyle/>
        <a:p>
          <a:r>
            <a:rPr lang="en-US" sz="2000"/>
            <a:t>Education</a:t>
          </a:r>
          <a:endParaRPr lang="en-US" sz="2000" dirty="0"/>
        </a:p>
      </dgm:t>
    </dgm:pt>
    <dgm:pt modelId="{F5C74CA7-DCDD-42BD-8F41-A4387BF1FE48}" type="parTrans" cxnId="{1F099707-893B-460C-876E-178DC44AA86B}">
      <dgm:prSet/>
      <dgm:spPr/>
      <dgm:t>
        <a:bodyPr/>
        <a:lstStyle/>
        <a:p>
          <a:endParaRPr lang="en-US"/>
        </a:p>
      </dgm:t>
    </dgm:pt>
    <dgm:pt modelId="{352760CB-7A3B-4ADA-8AC4-0CF43A4DAA5F}" type="sibTrans" cxnId="{1F099707-893B-460C-876E-178DC44AA86B}">
      <dgm:prSet/>
      <dgm:spPr/>
      <dgm:t>
        <a:bodyPr/>
        <a:lstStyle/>
        <a:p>
          <a:endParaRPr lang="en-US"/>
        </a:p>
      </dgm:t>
    </dgm:pt>
    <dgm:pt modelId="{F66F1073-892B-4FB4-A186-6CF31C7AC72F}">
      <dgm:prSet custT="1"/>
      <dgm:spPr/>
      <dgm:t>
        <a:bodyPr/>
        <a:lstStyle/>
        <a:p>
          <a:r>
            <a:rPr lang="en-US" sz="2000"/>
            <a:t>Drive</a:t>
          </a:r>
          <a:endParaRPr lang="en-US" sz="2000" dirty="0"/>
        </a:p>
      </dgm:t>
    </dgm:pt>
    <dgm:pt modelId="{ECA839DB-8140-4DCF-82A4-C2A5C844E627}" type="parTrans" cxnId="{D372D517-C1BF-4690-9C1F-3B22C412BEAC}">
      <dgm:prSet/>
      <dgm:spPr/>
      <dgm:t>
        <a:bodyPr/>
        <a:lstStyle/>
        <a:p>
          <a:endParaRPr lang="en-US"/>
        </a:p>
      </dgm:t>
    </dgm:pt>
    <dgm:pt modelId="{B16C78B9-7919-41C2-BCF6-FD3830EF208F}" type="sibTrans" cxnId="{D372D517-C1BF-4690-9C1F-3B22C412BEAC}">
      <dgm:prSet/>
      <dgm:spPr/>
      <dgm:t>
        <a:bodyPr/>
        <a:lstStyle/>
        <a:p>
          <a:endParaRPr lang="en-US"/>
        </a:p>
      </dgm:t>
    </dgm:pt>
    <dgm:pt modelId="{3C49FA0D-81F2-496B-B524-A03E092F968D}">
      <dgm:prSet custT="1"/>
      <dgm:spPr/>
      <dgm:t>
        <a:bodyPr/>
        <a:lstStyle/>
        <a:p>
          <a:r>
            <a:rPr lang="en-US" sz="2000"/>
            <a:t>Travel</a:t>
          </a:r>
          <a:endParaRPr lang="en-US" sz="2000" dirty="0"/>
        </a:p>
      </dgm:t>
    </dgm:pt>
    <dgm:pt modelId="{830C0CDD-8C8B-4924-8959-5E7769924D52}" type="parTrans" cxnId="{F6DE0F8A-AF71-4468-9E9E-373B0328115A}">
      <dgm:prSet/>
      <dgm:spPr/>
      <dgm:t>
        <a:bodyPr/>
        <a:lstStyle/>
        <a:p>
          <a:endParaRPr lang="en-US"/>
        </a:p>
      </dgm:t>
    </dgm:pt>
    <dgm:pt modelId="{865ECCB3-760A-4BB6-8D4E-DADF9F3227C7}" type="sibTrans" cxnId="{F6DE0F8A-AF71-4468-9E9E-373B0328115A}">
      <dgm:prSet/>
      <dgm:spPr/>
      <dgm:t>
        <a:bodyPr/>
        <a:lstStyle/>
        <a:p>
          <a:endParaRPr lang="en-US"/>
        </a:p>
      </dgm:t>
    </dgm:pt>
    <dgm:pt modelId="{6A52DB10-AA3B-4082-A153-A37AA1106E0A}">
      <dgm:prSet custT="1"/>
      <dgm:spPr/>
      <dgm:t>
        <a:bodyPr/>
        <a:lstStyle/>
        <a:p>
          <a:r>
            <a:rPr lang="en-US" sz="2000"/>
            <a:t>Communicate</a:t>
          </a:r>
          <a:endParaRPr lang="en-US" sz="2000" dirty="0"/>
        </a:p>
      </dgm:t>
    </dgm:pt>
    <dgm:pt modelId="{8B430BB4-A47C-4635-ABDA-2AD1CD4D7853}" type="parTrans" cxnId="{4C95A031-B480-4350-9652-254E77ECE97A}">
      <dgm:prSet/>
      <dgm:spPr/>
      <dgm:t>
        <a:bodyPr/>
        <a:lstStyle/>
        <a:p>
          <a:endParaRPr lang="en-US"/>
        </a:p>
      </dgm:t>
    </dgm:pt>
    <dgm:pt modelId="{E17F27E8-8C65-4020-A338-1155CCC28861}" type="sibTrans" cxnId="{4C95A031-B480-4350-9652-254E77ECE97A}">
      <dgm:prSet/>
      <dgm:spPr/>
      <dgm:t>
        <a:bodyPr/>
        <a:lstStyle/>
        <a:p>
          <a:endParaRPr lang="en-US"/>
        </a:p>
      </dgm:t>
    </dgm:pt>
    <dgm:pt modelId="{1F77B860-EF32-4FAB-924B-FBFA7FA08E06}" type="pres">
      <dgm:prSet presAssocID="{B932BC1B-D33D-404A-978E-839D5222FDC7}" presName="root" presStyleCnt="0">
        <dgm:presLayoutVars>
          <dgm:dir/>
          <dgm:resizeHandles val="exact"/>
        </dgm:presLayoutVars>
      </dgm:prSet>
      <dgm:spPr/>
    </dgm:pt>
    <dgm:pt modelId="{35770931-BE2B-448C-823B-4F5A67CA82A5}" type="pres">
      <dgm:prSet presAssocID="{AC83BDBF-6837-4A48-85A1-86B08FDBEA8C}" presName="compNode" presStyleCnt="0"/>
      <dgm:spPr/>
    </dgm:pt>
    <dgm:pt modelId="{D5F7FB0C-91CA-449D-8504-D50C012163D3}" type="pres">
      <dgm:prSet presAssocID="{AC83BDBF-6837-4A48-85A1-86B08FDBEA8C}" presName="bgRect" presStyleLbl="bgShp" presStyleIdx="0" presStyleCnt="7" custLinFactNeighborX="-2947" custLinFactNeighborY="-73"/>
      <dgm:spPr/>
    </dgm:pt>
    <dgm:pt modelId="{52469BBC-9413-4AF9-A798-552E827FB297}" type="pres">
      <dgm:prSet presAssocID="{AC83BDBF-6837-4A48-85A1-86B08FDBEA8C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B211548-2864-4288-8357-4CCD833B2BB4}" type="pres">
      <dgm:prSet presAssocID="{AC83BDBF-6837-4A48-85A1-86B08FDBEA8C}" presName="spaceRect" presStyleCnt="0"/>
      <dgm:spPr/>
    </dgm:pt>
    <dgm:pt modelId="{4D7D397C-0F8C-4364-8016-371F95C71343}" type="pres">
      <dgm:prSet presAssocID="{AC83BDBF-6837-4A48-85A1-86B08FDBEA8C}" presName="parTx" presStyleLbl="revTx" presStyleIdx="0" presStyleCnt="7">
        <dgm:presLayoutVars>
          <dgm:chMax val="0"/>
          <dgm:chPref val="0"/>
        </dgm:presLayoutVars>
      </dgm:prSet>
      <dgm:spPr/>
    </dgm:pt>
    <dgm:pt modelId="{A717FC56-F54D-4690-9CA9-6C9EFD2B4E19}" type="pres">
      <dgm:prSet presAssocID="{C1754F4D-BE13-457B-BFC7-E1592D2D0C01}" presName="sibTrans" presStyleCnt="0"/>
      <dgm:spPr/>
    </dgm:pt>
    <dgm:pt modelId="{5D6EF774-61AA-4782-BEBE-DE5FBE7115E9}" type="pres">
      <dgm:prSet presAssocID="{3BFD6C33-7B10-40C2-BD1D-BDE3C8232D53}" presName="compNode" presStyleCnt="0"/>
      <dgm:spPr/>
    </dgm:pt>
    <dgm:pt modelId="{901CB3DF-43D6-408E-B88B-9D2BBBED9805}" type="pres">
      <dgm:prSet presAssocID="{3BFD6C33-7B10-40C2-BD1D-BDE3C8232D53}" presName="bgRect" presStyleLbl="bgShp" presStyleIdx="1" presStyleCnt="7" custLinFactNeighborX="-754" custLinFactNeighborY="6617"/>
      <dgm:spPr/>
    </dgm:pt>
    <dgm:pt modelId="{6466048B-8081-4DAF-A929-D68C8C21C5FD}" type="pres">
      <dgm:prSet presAssocID="{3BFD6C33-7B10-40C2-BD1D-BDE3C8232D53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dding Rings"/>
        </a:ext>
      </dgm:extLst>
    </dgm:pt>
    <dgm:pt modelId="{023CC754-BFED-40F5-AF67-6570E3016F2E}" type="pres">
      <dgm:prSet presAssocID="{3BFD6C33-7B10-40C2-BD1D-BDE3C8232D53}" presName="spaceRect" presStyleCnt="0"/>
      <dgm:spPr/>
    </dgm:pt>
    <dgm:pt modelId="{384440E9-C1F1-4273-8690-102619286C49}" type="pres">
      <dgm:prSet presAssocID="{3BFD6C33-7B10-40C2-BD1D-BDE3C8232D53}" presName="parTx" presStyleLbl="revTx" presStyleIdx="1" presStyleCnt="7">
        <dgm:presLayoutVars>
          <dgm:chMax val="0"/>
          <dgm:chPref val="0"/>
        </dgm:presLayoutVars>
      </dgm:prSet>
      <dgm:spPr/>
    </dgm:pt>
    <dgm:pt modelId="{D0F38C94-5A5D-4557-8776-08B96BE02E49}" type="pres">
      <dgm:prSet presAssocID="{71848686-A5FB-4100-9802-22E49EC673CC}" presName="sibTrans" presStyleCnt="0"/>
      <dgm:spPr/>
    </dgm:pt>
    <dgm:pt modelId="{9EC9227F-731E-4A4E-9AD0-42D53D015D19}" type="pres">
      <dgm:prSet presAssocID="{EB64C28B-F603-4CE3-9CA5-4A74C9C9A3A7}" presName="compNode" presStyleCnt="0"/>
      <dgm:spPr/>
    </dgm:pt>
    <dgm:pt modelId="{A83C1091-40DA-4A54-9AE0-A6188323EAB8}" type="pres">
      <dgm:prSet presAssocID="{EB64C28B-F603-4CE3-9CA5-4A74C9C9A3A7}" presName="bgRect" presStyleLbl="bgShp" presStyleIdx="2" presStyleCnt="7"/>
      <dgm:spPr/>
    </dgm:pt>
    <dgm:pt modelId="{1E93EE41-4298-41E6-9CB7-81A2FA94B2E0}" type="pres">
      <dgm:prSet presAssocID="{EB64C28B-F603-4CE3-9CA5-4A74C9C9A3A7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FEDCAA8B-4649-40F7-9917-BA93AE3E4D4E}" type="pres">
      <dgm:prSet presAssocID="{EB64C28B-F603-4CE3-9CA5-4A74C9C9A3A7}" presName="spaceRect" presStyleCnt="0"/>
      <dgm:spPr/>
    </dgm:pt>
    <dgm:pt modelId="{849C17C2-9093-4075-8AC7-32A9DC515114}" type="pres">
      <dgm:prSet presAssocID="{EB64C28B-F603-4CE3-9CA5-4A74C9C9A3A7}" presName="parTx" presStyleLbl="revTx" presStyleIdx="2" presStyleCnt="7">
        <dgm:presLayoutVars>
          <dgm:chMax val="0"/>
          <dgm:chPref val="0"/>
        </dgm:presLayoutVars>
      </dgm:prSet>
      <dgm:spPr/>
    </dgm:pt>
    <dgm:pt modelId="{361A4447-6172-43AA-ACAC-35F70249E2A4}" type="pres">
      <dgm:prSet presAssocID="{872CB360-8967-4731-A943-A8FBDDF33440}" presName="sibTrans" presStyleCnt="0"/>
      <dgm:spPr/>
    </dgm:pt>
    <dgm:pt modelId="{EA22FF12-C4E1-4790-B529-CA5F0F4870DD}" type="pres">
      <dgm:prSet presAssocID="{4BA72B3E-59C3-4674-9A3C-E3A39D439942}" presName="compNode" presStyleCnt="0"/>
      <dgm:spPr/>
    </dgm:pt>
    <dgm:pt modelId="{C1F6CA3B-5344-479E-8A12-29190AC44252}" type="pres">
      <dgm:prSet presAssocID="{4BA72B3E-59C3-4674-9A3C-E3A39D439942}" presName="bgRect" presStyleLbl="bgShp" presStyleIdx="3" presStyleCnt="7"/>
      <dgm:spPr/>
    </dgm:pt>
    <dgm:pt modelId="{AEA31D5A-9049-43E5-840D-90178E434914}" type="pres">
      <dgm:prSet presAssocID="{4BA72B3E-59C3-4674-9A3C-E3A39D439942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A9590909-0D5C-4E49-ADFC-B3C46E4A40ED}" type="pres">
      <dgm:prSet presAssocID="{4BA72B3E-59C3-4674-9A3C-E3A39D439942}" presName="spaceRect" presStyleCnt="0"/>
      <dgm:spPr/>
    </dgm:pt>
    <dgm:pt modelId="{FA9D395E-659A-4677-A664-1E3307DF804D}" type="pres">
      <dgm:prSet presAssocID="{4BA72B3E-59C3-4674-9A3C-E3A39D439942}" presName="parTx" presStyleLbl="revTx" presStyleIdx="3" presStyleCnt="7">
        <dgm:presLayoutVars>
          <dgm:chMax val="0"/>
          <dgm:chPref val="0"/>
        </dgm:presLayoutVars>
      </dgm:prSet>
      <dgm:spPr/>
    </dgm:pt>
    <dgm:pt modelId="{2E7B35BD-EA09-4D1B-A8A2-08597B0FCFFA}" type="pres">
      <dgm:prSet presAssocID="{352760CB-7A3B-4ADA-8AC4-0CF43A4DAA5F}" presName="sibTrans" presStyleCnt="0"/>
      <dgm:spPr/>
    </dgm:pt>
    <dgm:pt modelId="{3C3E7143-238A-4C32-889D-7AA3AC517AF0}" type="pres">
      <dgm:prSet presAssocID="{F66F1073-892B-4FB4-A186-6CF31C7AC72F}" presName="compNode" presStyleCnt="0"/>
      <dgm:spPr/>
    </dgm:pt>
    <dgm:pt modelId="{C3B62EC0-B2B2-461F-9FBD-42E01C0CF6FF}" type="pres">
      <dgm:prSet presAssocID="{F66F1073-892B-4FB4-A186-6CF31C7AC72F}" presName="bgRect" presStyleLbl="bgShp" presStyleIdx="4" presStyleCnt="7" custLinFactNeighborX="-7913"/>
      <dgm:spPr/>
    </dgm:pt>
    <dgm:pt modelId="{7E863036-D1FF-47BB-A287-670BB61FEBD0}" type="pres">
      <dgm:prSet presAssocID="{F66F1073-892B-4FB4-A186-6CF31C7AC72F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"/>
        </a:ext>
      </dgm:extLst>
    </dgm:pt>
    <dgm:pt modelId="{A750D42B-A01C-4DEB-B66C-393105A172B8}" type="pres">
      <dgm:prSet presAssocID="{F66F1073-892B-4FB4-A186-6CF31C7AC72F}" presName="spaceRect" presStyleCnt="0"/>
      <dgm:spPr/>
    </dgm:pt>
    <dgm:pt modelId="{69FA80CD-148D-48E1-A126-F13BF2A4331C}" type="pres">
      <dgm:prSet presAssocID="{F66F1073-892B-4FB4-A186-6CF31C7AC72F}" presName="parTx" presStyleLbl="revTx" presStyleIdx="4" presStyleCnt="7">
        <dgm:presLayoutVars>
          <dgm:chMax val="0"/>
          <dgm:chPref val="0"/>
        </dgm:presLayoutVars>
      </dgm:prSet>
      <dgm:spPr/>
    </dgm:pt>
    <dgm:pt modelId="{23A9E1C8-C0EC-4533-8CC8-DFEB87476DCD}" type="pres">
      <dgm:prSet presAssocID="{B16C78B9-7919-41C2-BCF6-FD3830EF208F}" presName="sibTrans" presStyleCnt="0"/>
      <dgm:spPr/>
    </dgm:pt>
    <dgm:pt modelId="{5067B559-3465-410A-A5AA-50C1F5862140}" type="pres">
      <dgm:prSet presAssocID="{3C49FA0D-81F2-496B-B524-A03E092F968D}" presName="compNode" presStyleCnt="0"/>
      <dgm:spPr/>
    </dgm:pt>
    <dgm:pt modelId="{140BC62D-A66B-4689-9F66-C0696EC39404}" type="pres">
      <dgm:prSet presAssocID="{3C49FA0D-81F2-496B-B524-A03E092F968D}" presName="bgRect" presStyleLbl="bgShp" presStyleIdx="5" presStyleCnt="7"/>
      <dgm:spPr/>
    </dgm:pt>
    <dgm:pt modelId="{D746AE83-7367-46C3-B62E-728C1B54E799}" type="pres">
      <dgm:prSet presAssocID="{3C49FA0D-81F2-496B-B524-A03E092F968D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irplane"/>
        </a:ext>
      </dgm:extLst>
    </dgm:pt>
    <dgm:pt modelId="{DC4E8D8E-28FB-4EC9-A3AA-C434265B2BC5}" type="pres">
      <dgm:prSet presAssocID="{3C49FA0D-81F2-496B-B524-A03E092F968D}" presName="spaceRect" presStyleCnt="0"/>
      <dgm:spPr/>
    </dgm:pt>
    <dgm:pt modelId="{69539A8E-F304-4FE9-AFD2-0620CB36249F}" type="pres">
      <dgm:prSet presAssocID="{3C49FA0D-81F2-496B-B524-A03E092F968D}" presName="parTx" presStyleLbl="revTx" presStyleIdx="5" presStyleCnt="7">
        <dgm:presLayoutVars>
          <dgm:chMax val="0"/>
          <dgm:chPref val="0"/>
        </dgm:presLayoutVars>
      </dgm:prSet>
      <dgm:spPr/>
    </dgm:pt>
    <dgm:pt modelId="{DF3D0F4E-044A-4CF4-9202-AA1346CD8A2C}" type="pres">
      <dgm:prSet presAssocID="{865ECCB3-760A-4BB6-8D4E-DADF9F3227C7}" presName="sibTrans" presStyleCnt="0"/>
      <dgm:spPr/>
    </dgm:pt>
    <dgm:pt modelId="{931D3B38-5B21-4925-BA3D-6C8351C9676E}" type="pres">
      <dgm:prSet presAssocID="{6A52DB10-AA3B-4082-A153-A37AA1106E0A}" presName="compNode" presStyleCnt="0"/>
      <dgm:spPr/>
    </dgm:pt>
    <dgm:pt modelId="{681B8054-F716-4D54-B241-2E99AC518175}" type="pres">
      <dgm:prSet presAssocID="{6A52DB10-AA3B-4082-A153-A37AA1106E0A}" presName="bgRect" presStyleLbl="bgShp" presStyleIdx="6" presStyleCnt="7"/>
      <dgm:spPr/>
    </dgm:pt>
    <dgm:pt modelId="{2CA7E067-4634-410A-9BEB-6E8034B77464}" type="pres">
      <dgm:prSet presAssocID="{6A52DB10-AA3B-4082-A153-A37AA1106E0A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072C1398-50AA-42EF-863E-358045E1E466}" type="pres">
      <dgm:prSet presAssocID="{6A52DB10-AA3B-4082-A153-A37AA1106E0A}" presName="spaceRect" presStyleCnt="0"/>
      <dgm:spPr/>
    </dgm:pt>
    <dgm:pt modelId="{50E32861-0940-43BF-96A2-3634CB87E56F}" type="pres">
      <dgm:prSet presAssocID="{6A52DB10-AA3B-4082-A153-A37AA1106E0A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1F099707-893B-460C-876E-178DC44AA86B}" srcId="{B932BC1B-D33D-404A-978E-839D5222FDC7}" destId="{4BA72B3E-59C3-4674-9A3C-E3A39D439942}" srcOrd="3" destOrd="0" parTransId="{F5C74CA7-DCDD-42BD-8F41-A4387BF1FE48}" sibTransId="{352760CB-7A3B-4ADA-8AC4-0CF43A4DAA5F}"/>
    <dgm:cxn modelId="{6AE96712-22DF-41EB-8337-B61BD682E329}" type="presOf" srcId="{3C49FA0D-81F2-496B-B524-A03E092F968D}" destId="{69539A8E-F304-4FE9-AFD2-0620CB36249F}" srcOrd="0" destOrd="0" presId="urn:microsoft.com/office/officeart/2018/2/layout/IconVerticalSolidList"/>
    <dgm:cxn modelId="{D372D517-C1BF-4690-9C1F-3B22C412BEAC}" srcId="{B932BC1B-D33D-404A-978E-839D5222FDC7}" destId="{F66F1073-892B-4FB4-A186-6CF31C7AC72F}" srcOrd="4" destOrd="0" parTransId="{ECA839DB-8140-4DCF-82A4-C2A5C844E627}" sibTransId="{B16C78B9-7919-41C2-BCF6-FD3830EF208F}"/>
    <dgm:cxn modelId="{4C95A031-B480-4350-9652-254E77ECE97A}" srcId="{B932BC1B-D33D-404A-978E-839D5222FDC7}" destId="{6A52DB10-AA3B-4082-A153-A37AA1106E0A}" srcOrd="6" destOrd="0" parTransId="{8B430BB4-A47C-4635-ABDA-2AD1CD4D7853}" sibTransId="{E17F27E8-8C65-4020-A338-1155CCC28861}"/>
    <dgm:cxn modelId="{053B5A50-789E-4A85-95A8-3396B746EA9B}" srcId="{B932BC1B-D33D-404A-978E-839D5222FDC7}" destId="{3BFD6C33-7B10-40C2-BD1D-BDE3C8232D53}" srcOrd="1" destOrd="0" parTransId="{E77B3309-14A3-4947-90CB-375805C28E0F}" sibTransId="{71848686-A5FB-4100-9802-22E49EC673CC}"/>
    <dgm:cxn modelId="{63736B72-18FF-4C04-BF27-224413030B2E}" type="presOf" srcId="{F66F1073-892B-4FB4-A186-6CF31C7AC72F}" destId="{69FA80CD-148D-48E1-A126-F13BF2A4331C}" srcOrd="0" destOrd="0" presId="urn:microsoft.com/office/officeart/2018/2/layout/IconVerticalSolidList"/>
    <dgm:cxn modelId="{DA5EFF7A-9AC7-45C7-8ED5-A24A9C27523A}" type="presOf" srcId="{6A52DB10-AA3B-4082-A153-A37AA1106E0A}" destId="{50E32861-0940-43BF-96A2-3634CB87E56F}" srcOrd="0" destOrd="0" presId="urn:microsoft.com/office/officeart/2018/2/layout/IconVerticalSolidList"/>
    <dgm:cxn modelId="{CA0A4E7B-56B3-4A22-BFE0-319647F2C905}" type="presOf" srcId="{3BFD6C33-7B10-40C2-BD1D-BDE3C8232D53}" destId="{384440E9-C1F1-4273-8690-102619286C49}" srcOrd="0" destOrd="0" presId="urn:microsoft.com/office/officeart/2018/2/layout/IconVerticalSolidList"/>
    <dgm:cxn modelId="{F6DE0F8A-AF71-4468-9E9E-373B0328115A}" srcId="{B932BC1B-D33D-404A-978E-839D5222FDC7}" destId="{3C49FA0D-81F2-496B-B524-A03E092F968D}" srcOrd="5" destOrd="0" parTransId="{830C0CDD-8C8B-4924-8959-5E7769924D52}" sibTransId="{865ECCB3-760A-4BB6-8D4E-DADF9F3227C7}"/>
    <dgm:cxn modelId="{7620A29E-D487-45C2-85D7-8A9E526287ED}" type="presOf" srcId="{EB64C28B-F603-4CE3-9CA5-4A74C9C9A3A7}" destId="{849C17C2-9093-4075-8AC7-32A9DC515114}" srcOrd="0" destOrd="0" presId="urn:microsoft.com/office/officeart/2018/2/layout/IconVerticalSolidList"/>
    <dgm:cxn modelId="{75C29AA6-EA15-4BD4-B9B4-944487A80EB4}" srcId="{B932BC1B-D33D-404A-978E-839D5222FDC7}" destId="{AC83BDBF-6837-4A48-85A1-86B08FDBEA8C}" srcOrd="0" destOrd="0" parTransId="{2B13F625-E2B6-4B73-AD98-9D0D001C444E}" sibTransId="{C1754F4D-BE13-457B-BFC7-E1592D2D0C01}"/>
    <dgm:cxn modelId="{3F737EBC-15CC-4484-83F1-633CDAB2A7A5}" type="presOf" srcId="{B932BC1B-D33D-404A-978E-839D5222FDC7}" destId="{1F77B860-EF32-4FAB-924B-FBFA7FA08E06}" srcOrd="0" destOrd="0" presId="urn:microsoft.com/office/officeart/2018/2/layout/IconVerticalSolidList"/>
    <dgm:cxn modelId="{9AD61CC6-CA89-47A1-90E0-E6854387A4BD}" srcId="{B932BC1B-D33D-404A-978E-839D5222FDC7}" destId="{EB64C28B-F603-4CE3-9CA5-4A74C9C9A3A7}" srcOrd="2" destOrd="0" parTransId="{7FAA9AB2-7058-4C51-99A0-937F2B951FF4}" sibTransId="{872CB360-8967-4731-A943-A8FBDDF33440}"/>
    <dgm:cxn modelId="{E8FE96D4-1C28-4F24-A5D5-CF6D80335DB6}" type="presOf" srcId="{AC83BDBF-6837-4A48-85A1-86B08FDBEA8C}" destId="{4D7D397C-0F8C-4364-8016-371F95C71343}" srcOrd="0" destOrd="0" presId="urn:microsoft.com/office/officeart/2018/2/layout/IconVerticalSolidList"/>
    <dgm:cxn modelId="{A01337F4-69D0-4F6F-A7FF-C7134506FEE5}" type="presOf" srcId="{4BA72B3E-59C3-4674-9A3C-E3A39D439942}" destId="{FA9D395E-659A-4677-A664-1E3307DF804D}" srcOrd="0" destOrd="0" presId="urn:microsoft.com/office/officeart/2018/2/layout/IconVerticalSolidList"/>
    <dgm:cxn modelId="{991052BC-BE3E-4500-B0F8-414126C305CF}" type="presParOf" srcId="{1F77B860-EF32-4FAB-924B-FBFA7FA08E06}" destId="{35770931-BE2B-448C-823B-4F5A67CA82A5}" srcOrd="0" destOrd="0" presId="urn:microsoft.com/office/officeart/2018/2/layout/IconVerticalSolidList"/>
    <dgm:cxn modelId="{FC9D9913-72C3-4C56-A3FA-605A51225424}" type="presParOf" srcId="{35770931-BE2B-448C-823B-4F5A67CA82A5}" destId="{D5F7FB0C-91CA-449D-8504-D50C012163D3}" srcOrd="0" destOrd="0" presId="urn:microsoft.com/office/officeart/2018/2/layout/IconVerticalSolidList"/>
    <dgm:cxn modelId="{45014119-B022-4B1B-B343-ABE6A85DF997}" type="presParOf" srcId="{35770931-BE2B-448C-823B-4F5A67CA82A5}" destId="{52469BBC-9413-4AF9-A798-552E827FB297}" srcOrd="1" destOrd="0" presId="urn:microsoft.com/office/officeart/2018/2/layout/IconVerticalSolidList"/>
    <dgm:cxn modelId="{C7C4CB86-6C3A-4B76-A4CE-3D29F7A882C6}" type="presParOf" srcId="{35770931-BE2B-448C-823B-4F5A67CA82A5}" destId="{BB211548-2864-4288-8357-4CCD833B2BB4}" srcOrd="2" destOrd="0" presId="urn:microsoft.com/office/officeart/2018/2/layout/IconVerticalSolidList"/>
    <dgm:cxn modelId="{28163202-EB44-41D1-8910-EE9211987157}" type="presParOf" srcId="{35770931-BE2B-448C-823B-4F5A67CA82A5}" destId="{4D7D397C-0F8C-4364-8016-371F95C71343}" srcOrd="3" destOrd="0" presId="urn:microsoft.com/office/officeart/2018/2/layout/IconVerticalSolidList"/>
    <dgm:cxn modelId="{0427E585-8E98-4C74-84BC-904B2642404E}" type="presParOf" srcId="{1F77B860-EF32-4FAB-924B-FBFA7FA08E06}" destId="{A717FC56-F54D-4690-9CA9-6C9EFD2B4E19}" srcOrd="1" destOrd="0" presId="urn:microsoft.com/office/officeart/2018/2/layout/IconVerticalSolidList"/>
    <dgm:cxn modelId="{A1AF7CB7-D9CF-4234-8188-295BFD221DCB}" type="presParOf" srcId="{1F77B860-EF32-4FAB-924B-FBFA7FA08E06}" destId="{5D6EF774-61AA-4782-BEBE-DE5FBE7115E9}" srcOrd="2" destOrd="0" presId="urn:microsoft.com/office/officeart/2018/2/layout/IconVerticalSolidList"/>
    <dgm:cxn modelId="{0C56CD2D-1806-458A-A1C2-A255DA3DBF55}" type="presParOf" srcId="{5D6EF774-61AA-4782-BEBE-DE5FBE7115E9}" destId="{901CB3DF-43D6-408E-B88B-9D2BBBED9805}" srcOrd="0" destOrd="0" presId="urn:microsoft.com/office/officeart/2018/2/layout/IconVerticalSolidList"/>
    <dgm:cxn modelId="{E8DB15B3-87A3-440B-A8F1-F6F49A9C60B0}" type="presParOf" srcId="{5D6EF774-61AA-4782-BEBE-DE5FBE7115E9}" destId="{6466048B-8081-4DAF-A929-D68C8C21C5FD}" srcOrd="1" destOrd="0" presId="urn:microsoft.com/office/officeart/2018/2/layout/IconVerticalSolidList"/>
    <dgm:cxn modelId="{96443FB1-6628-49AC-ACA9-A216AD4C4734}" type="presParOf" srcId="{5D6EF774-61AA-4782-BEBE-DE5FBE7115E9}" destId="{023CC754-BFED-40F5-AF67-6570E3016F2E}" srcOrd="2" destOrd="0" presId="urn:microsoft.com/office/officeart/2018/2/layout/IconVerticalSolidList"/>
    <dgm:cxn modelId="{6ED1437C-2C37-4830-AC17-F8F10835AF19}" type="presParOf" srcId="{5D6EF774-61AA-4782-BEBE-DE5FBE7115E9}" destId="{384440E9-C1F1-4273-8690-102619286C49}" srcOrd="3" destOrd="0" presId="urn:microsoft.com/office/officeart/2018/2/layout/IconVerticalSolidList"/>
    <dgm:cxn modelId="{4B76CF29-D432-473A-A2AB-50206ACB8F0B}" type="presParOf" srcId="{1F77B860-EF32-4FAB-924B-FBFA7FA08E06}" destId="{D0F38C94-5A5D-4557-8776-08B96BE02E49}" srcOrd="3" destOrd="0" presId="urn:microsoft.com/office/officeart/2018/2/layout/IconVerticalSolidList"/>
    <dgm:cxn modelId="{30B9C505-5B0D-4FE5-926E-F06F267FFF9E}" type="presParOf" srcId="{1F77B860-EF32-4FAB-924B-FBFA7FA08E06}" destId="{9EC9227F-731E-4A4E-9AD0-42D53D015D19}" srcOrd="4" destOrd="0" presId="urn:microsoft.com/office/officeart/2018/2/layout/IconVerticalSolidList"/>
    <dgm:cxn modelId="{C53F1FB3-CB2A-4FF3-980D-BF450AE6A812}" type="presParOf" srcId="{9EC9227F-731E-4A4E-9AD0-42D53D015D19}" destId="{A83C1091-40DA-4A54-9AE0-A6188323EAB8}" srcOrd="0" destOrd="0" presId="urn:microsoft.com/office/officeart/2018/2/layout/IconVerticalSolidList"/>
    <dgm:cxn modelId="{88DBCC2C-0667-4CAD-B195-0B5C75EDB498}" type="presParOf" srcId="{9EC9227F-731E-4A4E-9AD0-42D53D015D19}" destId="{1E93EE41-4298-41E6-9CB7-81A2FA94B2E0}" srcOrd="1" destOrd="0" presId="urn:microsoft.com/office/officeart/2018/2/layout/IconVerticalSolidList"/>
    <dgm:cxn modelId="{88447B37-8207-488D-8E41-473B69E3A357}" type="presParOf" srcId="{9EC9227F-731E-4A4E-9AD0-42D53D015D19}" destId="{FEDCAA8B-4649-40F7-9917-BA93AE3E4D4E}" srcOrd="2" destOrd="0" presId="urn:microsoft.com/office/officeart/2018/2/layout/IconVerticalSolidList"/>
    <dgm:cxn modelId="{80120366-AB9A-4FAC-A82B-F7444DC009D6}" type="presParOf" srcId="{9EC9227F-731E-4A4E-9AD0-42D53D015D19}" destId="{849C17C2-9093-4075-8AC7-32A9DC515114}" srcOrd="3" destOrd="0" presId="urn:microsoft.com/office/officeart/2018/2/layout/IconVerticalSolidList"/>
    <dgm:cxn modelId="{8F2ED074-45F3-474E-8E62-201DA895FE72}" type="presParOf" srcId="{1F77B860-EF32-4FAB-924B-FBFA7FA08E06}" destId="{361A4447-6172-43AA-ACAC-35F70249E2A4}" srcOrd="5" destOrd="0" presId="urn:microsoft.com/office/officeart/2018/2/layout/IconVerticalSolidList"/>
    <dgm:cxn modelId="{E3A50933-2915-430E-806C-47E7731B896E}" type="presParOf" srcId="{1F77B860-EF32-4FAB-924B-FBFA7FA08E06}" destId="{EA22FF12-C4E1-4790-B529-CA5F0F4870DD}" srcOrd="6" destOrd="0" presId="urn:microsoft.com/office/officeart/2018/2/layout/IconVerticalSolidList"/>
    <dgm:cxn modelId="{1572AFC2-3542-4DEB-9BF2-F90494CC2E88}" type="presParOf" srcId="{EA22FF12-C4E1-4790-B529-CA5F0F4870DD}" destId="{C1F6CA3B-5344-479E-8A12-29190AC44252}" srcOrd="0" destOrd="0" presId="urn:microsoft.com/office/officeart/2018/2/layout/IconVerticalSolidList"/>
    <dgm:cxn modelId="{6071B38C-7CDF-466F-8BDC-17D1FA0BF5AF}" type="presParOf" srcId="{EA22FF12-C4E1-4790-B529-CA5F0F4870DD}" destId="{AEA31D5A-9049-43E5-840D-90178E434914}" srcOrd="1" destOrd="0" presId="urn:microsoft.com/office/officeart/2018/2/layout/IconVerticalSolidList"/>
    <dgm:cxn modelId="{A94EDD0F-003F-4EF2-B1CA-9E8C3087B3BB}" type="presParOf" srcId="{EA22FF12-C4E1-4790-B529-CA5F0F4870DD}" destId="{A9590909-0D5C-4E49-ADFC-B3C46E4A40ED}" srcOrd="2" destOrd="0" presId="urn:microsoft.com/office/officeart/2018/2/layout/IconVerticalSolidList"/>
    <dgm:cxn modelId="{9C9B35E0-2CC8-483C-93D5-7C959B1D2FE0}" type="presParOf" srcId="{EA22FF12-C4E1-4790-B529-CA5F0F4870DD}" destId="{FA9D395E-659A-4677-A664-1E3307DF804D}" srcOrd="3" destOrd="0" presId="urn:microsoft.com/office/officeart/2018/2/layout/IconVerticalSolidList"/>
    <dgm:cxn modelId="{5E09A303-DAED-4E5B-A5B4-205157CACABC}" type="presParOf" srcId="{1F77B860-EF32-4FAB-924B-FBFA7FA08E06}" destId="{2E7B35BD-EA09-4D1B-A8A2-08597B0FCFFA}" srcOrd="7" destOrd="0" presId="urn:microsoft.com/office/officeart/2018/2/layout/IconVerticalSolidList"/>
    <dgm:cxn modelId="{4F721D4D-6729-4DB1-AF75-0726D8614C8F}" type="presParOf" srcId="{1F77B860-EF32-4FAB-924B-FBFA7FA08E06}" destId="{3C3E7143-238A-4C32-889D-7AA3AC517AF0}" srcOrd="8" destOrd="0" presId="urn:microsoft.com/office/officeart/2018/2/layout/IconVerticalSolidList"/>
    <dgm:cxn modelId="{5D00B509-6CEF-45F0-BDAD-ACD8AC83E672}" type="presParOf" srcId="{3C3E7143-238A-4C32-889D-7AA3AC517AF0}" destId="{C3B62EC0-B2B2-461F-9FBD-42E01C0CF6FF}" srcOrd="0" destOrd="0" presId="urn:microsoft.com/office/officeart/2018/2/layout/IconVerticalSolidList"/>
    <dgm:cxn modelId="{281F381D-84C0-4795-85FB-DDA8E33DF368}" type="presParOf" srcId="{3C3E7143-238A-4C32-889D-7AA3AC517AF0}" destId="{7E863036-D1FF-47BB-A287-670BB61FEBD0}" srcOrd="1" destOrd="0" presId="urn:microsoft.com/office/officeart/2018/2/layout/IconVerticalSolidList"/>
    <dgm:cxn modelId="{FF140FE4-2D92-4302-8166-B39E5CEB3C7D}" type="presParOf" srcId="{3C3E7143-238A-4C32-889D-7AA3AC517AF0}" destId="{A750D42B-A01C-4DEB-B66C-393105A172B8}" srcOrd="2" destOrd="0" presId="urn:microsoft.com/office/officeart/2018/2/layout/IconVerticalSolidList"/>
    <dgm:cxn modelId="{458EFF67-E6AB-4859-819A-72322AB89999}" type="presParOf" srcId="{3C3E7143-238A-4C32-889D-7AA3AC517AF0}" destId="{69FA80CD-148D-48E1-A126-F13BF2A4331C}" srcOrd="3" destOrd="0" presId="urn:microsoft.com/office/officeart/2018/2/layout/IconVerticalSolidList"/>
    <dgm:cxn modelId="{1FC5F4E1-6944-403E-AD29-C9872E5C57EB}" type="presParOf" srcId="{1F77B860-EF32-4FAB-924B-FBFA7FA08E06}" destId="{23A9E1C8-C0EC-4533-8CC8-DFEB87476DCD}" srcOrd="9" destOrd="0" presId="urn:microsoft.com/office/officeart/2018/2/layout/IconVerticalSolidList"/>
    <dgm:cxn modelId="{9F4DFFCD-B27E-4888-BDC4-3CE543D42184}" type="presParOf" srcId="{1F77B860-EF32-4FAB-924B-FBFA7FA08E06}" destId="{5067B559-3465-410A-A5AA-50C1F5862140}" srcOrd="10" destOrd="0" presId="urn:microsoft.com/office/officeart/2018/2/layout/IconVerticalSolidList"/>
    <dgm:cxn modelId="{70CC3366-D572-4102-B42B-9D031314D59C}" type="presParOf" srcId="{5067B559-3465-410A-A5AA-50C1F5862140}" destId="{140BC62D-A66B-4689-9F66-C0696EC39404}" srcOrd="0" destOrd="0" presId="urn:microsoft.com/office/officeart/2018/2/layout/IconVerticalSolidList"/>
    <dgm:cxn modelId="{003CDFE9-E9E3-43B3-908C-E53219A1FC7B}" type="presParOf" srcId="{5067B559-3465-410A-A5AA-50C1F5862140}" destId="{D746AE83-7367-46C3-B62E-728C1B54E799}" srcOrd="1" destOrd="0" presId="urn:microsoft.com/office/officeart/2018/2/layout/IconVerticalSolidList"/>
    <dgm:cxn modelId="{494D97FF-3BA0-4878-8599-EC65EE70A4D5}" type="presParOf" srcId="{5067B559-3465-410A-A5AA-50C1F5862140}" destId="{DC4E8D8E-28FB-4EC9-A3AA-C434265B2BC5}" srcOrd="2" destOrd="0" presId="urn:microsoft.com/office/officeart/2018/2/layout/IconVerticalSolidList"/>
    <dgm:cxn modelId="{608B7182-33CF-49D5-A130-A5F5CBA52157}" type="presParOf" srcId="{5067B559-3465-410A-A5AA-50C1F5862140}" destId="{69539A8E-F304-4FE9-AFD2-0620CB36249F}" srcOrd="3" destOrd="0" presId="urn:microsoft.com/office/officeart/2018/2/layout/IconVerticalSolidList"/>
    <dgm:cxn modelId="{6AB03BAB-2136-43F0-B2BB-4A2900740201}" type="presParOf" srcId="{1F77B860-EF32-4FAB-924B-FBFA7FA08E06}" destId="{DF3D0F4E-044A-4CF4-9202-AA1346CD8A2C}" srcOrd="11" destOrd="0" presId="urn:microsoft.com/office/officeart/2018/2/layout/IconVerticalSolidList"/>
    <dgm:cxn modelId="{995EBC05-1AE2-410F-AE8A-8D78E1B79001}" type="presParOf" srcId="{1F77B860-EF32-4FAB-924B-FBFA7FA08E06}" destId="{931D3B38-5B21-4925-BA3D-6C8351C9676E}" srcOrd="12" destOrd="0" presId="urn:microsoft.com/office/officeart/2018/2/layout/IconVerticalSolidList"/>
    <dgm:cxn modelId="{CC0E9D29-F310-44B4-AD39-783F86ECA101}" type="presParOf" srcId="{931D3B38-5B21-4925-BA3D-6C8351C9676E}" destId="{681B8054-F716-4D54-B241-2E99AC518175}" srcOrd="0" destOrd="0" presId="urn:microsoft.com/office/officeart/2018/2/layout/IconVerticalSolidList"/>
    <dgm:cxn modelId="{9D9079D6-7DD3-40F1-990A-B76EB92F0A2F}" type="presParOf" srcId="{931D3B38-5B21-4925-BA3D-6C8351C9676E}" destId="{2CA7E067-4634-410A-9BEB-6E8034B77464}" srcOrd="1" destOrd="0" presId="urn:microsoft.com/office/officeart/2018/2/layout/IconVerticalSolidList"/>
    <dgm:cxn modelId="{EC280C16-8B77-431F-927C-F426F36BE11F}" type="presParOf" srcId="{931D3B38-5B21-4925-BA3D-6C8351C9676E}" destId="{072C1398-50AA-42EF-863E-358045E1E466}" srcOrd="2" destOrd="0" presId="urn:microsoft.com/office/officeart/2018/2/layout/IconVerticalSolidList"/>
    <dgm:cxn modelId="{7F33C52E-5CC1-48F7-B6E4-9C18622CDA78}" type="presParOf" srcId="{931D3B38-5B21-4925-BA3D-6C8351C9676E}" destId="{50E32861-0940-43BF-96A2-3634CB87E56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A5EBA5A2-0A22-4261-9797-62CEC298920A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60F7933-ABC7-4CE9-A636-9FBED48F50ED}">
      <dgm:prSet/>
      <dgm:spPr/>
      <dgm:t>
        <a:bodyPr/>
        <a:lstStyle/>
        <a:p>
          <a:r>
            <a:rPr lang="en-US"/>
            <a:t>Specific determination for each right</a:t>
          </a:r>
        </a:p>
      </dgm:t>
    </dgm:pt>
    <dgm:pt modelId="{C871BDA8-2089-4C94-A47C-39844339339C}" type="parTrans" cxnId="{C85D12E9-7427-4D64-AAA5-48ADC9C68A79}">
      <dgm:prSet/>
      <dgm:spPr/>
      <dgm:t>
        <a:bodyPr/>
        <a:lstStyle/>
        <a:p>
          <a:endParaRPr lang="en-US"/>
        </a:p>
      </dgm:t>
    </dgm:pt>
    <dgm:pt modelId="{31862C70-C429-4FAA-BDA4-982BA20A0A8B}" type="sibTrans" cxnId="{C85D12E9-7427-4D64-AAA5-48ADC9C68A79}">
      <dgm:prSet/>
      <dgm:spPr/>
      <dgm:t>
        <a:bodyPr/>
        <a:lstStyle/>
        <a:p>
          <a:endParaRPr lang="en-US"/>
        </a:p>
      </dgm:t>
    </dgm:pt>
    <dgm:pt modelId="{C30F92B6-BD53-4643-8B6F-C3E61347D51B}">
      <dgm:prSet/>
      <dgm:spPr/>
      <dgm:t>
        <a:bodyPr/>
        <a:lstStyle/>
        <a:p>
          <a:r>
            <a:rPr lang="en-US"/>
            <a:t>Due process before any restrictions imposed</a:t>
          </a:r>
        </a:p>
      </dgm:t>
    </dgm:pt>
    <dgm:pt modelId="{C4007B89-8620-42F6-A088-6E5261A229BA}" type="parTrans" cxnId="{41257180-AB0E-4955-98CE-6400F3EF70E6}">
      <dgm:prSet/>
      <dgm:spPr/>
      <dgm:t>
        <a:bodyPr/>
        <a:lstStyle/>
        <a:p>
          <a:endParaRPr lang="en-US"/>
        </a:p>
      </dgm:t>
    </dgm:pt>
    <dgm:pt modelId="{38175B4D-1C57-48A2-B292-D1CD808DC892}" type="sibTrans" cxnId="{41257180-AB0E-4955-98CE-6400F3EF70E6}">
      <dgm:prSet/>
      <dgm:spPr/>
      <dgm:t>
        <a:bodyPr/>
        <a:lstStyle/>
        <a:p>
          <a:endParaRPr lang="en-US"/>
        </a:p>
      </dgm:t>
    </dgm:pt>
    <dgm:pt modelId="{C31005A5-4FE2-4295-A0AE-817B0DDF0B45}" type="pres">
      <dgm:prSet presAssocID="{A5EBA5A2-0A22-4261-9797-62CEC298920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12B89E6-B15B-40CD-9AA6-6709B89CD2C6}" type="pres">
      <dgm:prSet presAssocID="{260F7933-ABC7-4CE9-A636-9FBED48F50ED}" presName="hierRoot1" presStyleCnt="0"/>
      <dgm:spPr/>
    </dgm:pt>
    <dgm:pt modelId="{DCE9688F-C8B6-4D27-90C5-683478E4D5A2}" type="pres">
      <dgm:prSet presAssocID="{260F7933-ABC7-4CE9-A636-9FBED48F50ED}" presName="composite" presStyleCnt="0"/>
      <dgm:spPr/>
    </dgm:pt>
    <dgm:pt modelId="{B4D6EEE7-F819-46E4-85A7-55FDCFE5A51A}" type="pres">
      <dgm:prSet presAssocID="{260F7933-ABC7-4CE9-A636-9FBED48F50ED}" presName="background" presStyleLbl="node0" presStyleIdx="0" presStyleCnt="2"/>
      <dgm:spPr/>
    </dgm:pt>
    <dgm:pt modelId="{0FB729BA-FC7D-40DE-809C-D18A3DF5185C}" type="pres">
      <dgm:prSet presAssocID="{260F7933-ABC7-4CE9-A636-9FBED48F50ED}" presName="text" presStyleLbl="fgAcc0" presStyleIdx="0" presStyleCnt="2">
        <dgm:presLayoutVars>
          <dgm:chPref val="3"/>
        </dgm:presLayoutVars>
      </dgm:prSet>
      <dgm:spPr/>
    </dgm:pt>
    <dgm:pt modelId="{6D9E8E97-B4FC-43A9-AD9F-32207B244EE3}" type="pres">
      <dgm:prSet presAssocID="{260F7933-ABC7-4CE9-A636-9FBED48F50ED}" presName="hierChild2" presStyleCnt="0"/>
      <dgm:spPr/>
    </dgm:pt>
    <dgm:pt modelId="{6C952197-3C34-41FA-BF71-86E9B2B6C140}" type="pres">
      <dgm:prSet presAssocID="{C30F92B6-BD53-4643-8B6F-C3E61347D51B}" presName="hierRoot1" presStyleCnt="0"/>
      <dgm:spPr/>
    </dgm:pt>
    <dgm:pt modelId="{0458B5EA-0963-4FB0-8E25-B84E30EA2A9F}" type="pres">
      <dgm:prSet presAssocID="{C30F92B6-BD53-4643-8B6F-C3E61347D51B}" presName="composite" presStyleCnt="0"/>
      <dgm:spPr/>
    </dgm:pt>
    <dgm:pt modelId="{2A1FF5AA-322F-4084-9D9D-ABAB4BE7B0B7}" type="pres">
      <dgm:prSet presAssocID="{C30F92B6-BD53-4643-8B6F-C3E61347D51B}" presName="background" presStyleLbl="node0" presStyleIdx="1" presStyleCnt="2"/>
      <dgm:spPr/>
    </dgm:pt>
    <dgm:pt modelId="{C55413DF-ED66-4155-82C5-65787E3DAEA3}" type="pres">
      <dgm:prSet presAssocID="{C30F92B6-BD53-4643-8B6F-C3E61347D51B}" presName="text" presStyleLbl="fgAcc0" presStyleIdx="1" presStyleCnt="2">
        <dgm:presLayoutVars>
          <dgm:chPref val="3"/>
        </dgm:presLayoutVars>
      </dgm:prSet>
      <dgm:spPr/>
    </dgm:pt>
    <dgm:pt modelId="{FD3C82EA-FE11-473D-BE67-2322194CC3D0}" type="pres">
      <dgm:prSet presAssocID="{C30F92B6-BD53-4643-8B6F-C3E61347D51B}" presName="hierChild2" presStyleCnt="0"/>
      <dgm:spPr/>
    </dgm:pt>
  </dgm:ptLst>
  <dgm:cxnLst>
    <dgm:cxn modelId="{F1B4A502-70E2-404F-9500-2680F74E626A}" type="presOf" srcId="{A5EBA5A2-0A22-4261-9797-62CEC298920A}" destId="{C31005A5-4FE2-4295-A0AE-817B0DDF0B45}" srcOrd="0" destOrd="0" presId="urn:microsoft.com/office/officeart/2005/8/layout/hierarchy1"/>
    <dgm:cxn modelId="{C51F1357-13A4-4AAF-BA78-CE408BB84BD2}" type="presOf" srcId="{C30F92B6-BD53-4643-8B6F-C3E61347D51B}" destId="{C55413DF-ED66-4155-82C5-65787E3DAEA3}" srcOrd="0" destOrd="0" presId="urn:microsoft.com/office/officeart/2005/8/layout/hierarchy1"/>
    <dgm:cxn modelId="{41257180-AB0E-4955-98CE-6400F3EF70E6}" srcId="{A5EBA5A2-0A22-4261-9797-62CEC298920A}" destId="{C30F92B6-BD53-4643-8B6F-C3E61347D51B}" srcOrd="1" destOrd="0" parTransId="{C4007B89-8620-42F6-A088-6E5261A229BA}" sibTransId="{38175B4D-1C57-48A2-B292-D1CD808DC892}"/>
    <dgm:cxn modelId="{C85D12E9-7427-4D64-AAA5-48ADC9C68A79}" srcId="{A5EBA5A2-0A22-4261-9797-62CEC298920A}" destId="{260F7933-ABC7-4CE9-A636-9FBED48F50ED}" srcOrd="0" destOrd="0" parTransId="{C871BDA8-2089-4C94-A47C-39844339339C}" sibTransId="{31862C70-C429-4FAA-BDA4-982BA20A0A8B}"/>
    <dgm:cxn modelId="{B986DBF3-DA56-4EAF-9BA0-5026E45661CE}" type="presOf" srcId="{260F7933-ABC7-4CE9-A636-9FBED48F50ED}" destId="{0FB729BA-FC7D-40DE-809C-D18A3DF5185C}" srcOrd="0" destOrd="0" presId="urn:microsoft.com/office/officeart/2005/8/layout/hierarchy1"/>
    <dgm:cxn modelId="{E0819AA5-9834-4971-9E63-81780688F07F}" type="presParOf" srcId="{C31005A5-4FE2-4295-A0AE-817B0DDF0B45}" destId="{B12B89E6-B15B-40CD-9AA6-6709B89CD2C6}" srcOrd="0" destOrd="0" presId="urn:microsoft.com/office/officeart/2005/8/layout/hierarchy1"/>
    <dgm:cxn modelId="{2A21B091-3785-4DE1-9288-E31122B7A52D}" type="presParOf" srcId="{B12B89E6-B15B-40CD-9AA6-6709B89CD2C6}" destId="{DCE9688F-C8B6-4D27-90C5-683478E4D5A2}" srcOrd="0" destOrd="0" presId="urn:microsoft.com/office/officeart/2005/8/layout/hierarchy1"/>
    <dgm:cxn modelId="{AF0CA684-D9FA-44A1-B2B5-EB499CFD5ACA}" type="presParOf" srcId="{DCE9688F-C8B6-4D27-90C5-683478E4D5A2}" destId="{B4D6EEE7-F819-46E4-85A7-55FDCFE5A51A}" srcOrd="0" destOrd="0" presId="urn:microsoft.com/office/officeart/2005/8/layout/hierarchy1"/>
    <dgm:cxn modelId="{78CF2E4F-1976-40B6-85BC-C43CEDEA90FA}" type="presParOf" srcId="{DCE9688F-C8B6-4D27-90C5-683478E4D5A2}" destId="{0FB729BA-FC7D-40DE-809C-D18A3DF5185C}" srcOrd="1" destOrd="0" presId="urn:microsoft.com/office/officeart/2005/8/layout/hierarchy1"/>
    <dgm:cxn modelId="{A9A68049-39E9-4C8B-B648-0CCA9EEB6E89}" type="presParOf" srcId="{B12B89E6-B15B-40CD-9AA6-6709B89CD2C6}" destId="{6D9E8E97-B4FC-43A9-AD9F-32207B244EE3}" srcOrd="1" destOrd="0" presId="urn:microsoft.com/office/officeart/2005/8/layout/hierarchy1"/>
    <dgm:cxn modelId="{421D5E82-B6E9-4D28-8473-3BCCFD39D73A}" type="presParOf" srcId="{C31005A5-4FE2-4295-A0AE-817B0DDF0B45}" destId="{6C952197-3C34-41FA-BF71-86E9B2B6C140}" srcOrd="1" destOrd="0" presId="urn:microsoft.com/office/officeart/2005/8/layout/hierarchy1"/>
    <dgm:cxn modelId="{A0DF9D74-A651-48A7-AEDF-A50B5908A917}" type="presParOf" srcId="{6C952197-3C34-41FA-BF71-86E9B2B6C140}" destId="{0458B5EA-0963-4FB0-8E25-B84E30EA2A9F}" srcOrd="0" destOrd="0" presId="urn:microsoft.com/office/officeart/2005/8/layout/hierarchy1"/>
    <dgm:cxn modelId="{28D03375-975A-4570-88FD-825890DECA3A}" type="presParOf" srcId="{0458B5EA-0963-4FB0-8E25-B84E30EA2A9F}" destId="{2A1FF5AA-322F-4084-9D9D-ABAB4BE7B0B7}" srcOrd="0" destOrd="0" presId="urn:microsoft.com/office/officeart/2005/8/layout/hierarchy1"/>
    <dgm:cxn modelId="{17882C2E-7E3A-4C7D-8251-E017012ED7F8}" type="presParOf" srcId="{0458B5EA-0963-4FB0-8E25-B84E30EA2A9F}" destId="{C55413DF-ED66-4155-82C5-65787E3DAEA3}" srcOrd="1" destOrd="0" presId="urn:microsoft.com/office/officeart/2005/8/layout/hierarchy1"/>
    <dgm:cxn modelId="{61AE2967-0039-4B2B-915C-CE85B8A61841}" type="presParOf" srcId="{6C952197-3C34-41FA-BF71-86E9B2B6C140}" destId="{FD3C82EA-FE11-473D-BE67-2322194CC3D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9AEDC90A-41A2-4113-B3DD-144E0B98776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4751E40-1FDF-4EF6-BC26-D20D11A58BED}">
      <dgm:prSet/>
      <dgm:spPr/>
      <dgm:t>
        <a:bodyPr/>
        <a:lstStyle/>
        <a:p>
          <a:r>
            <a:rPr lang="en-US"/>
            <a:t>Social life</a:t>
          </a:r>
        </a:p>
      </dgm:t>
    </dgm:pt>
    <dgm:pt modelId="{FF446622-78BC-4CC6-A8A2-0D131BA6D15F}" type="parTrans" cxnId="{5360F780-7109-4925-B1DD-D6F3CE57EB74}">
      <dgm:prSet/>
      <dgm:spPr/>
      <dgm:t>
        <a:bodyPr/>
        <a:lstStyle/>
        <a:p>
          <a:endParaRPr lang="en-US"/>
        </a:p>
      </dgm:t>
    </dgm:pt>
    <dgm:pt modelId="{6800CF05-5CC4-4FBE-B942-9156704853AE}" type="sibTrans" cxnId="{5360F780-7109-4925-B1DD-D6F3CE57EB74}">
      <dgm:prSet/>
      <dgm:spPr/>
      <dgm:t>
        <a:bodyPr/>
        <a:lstStyle/>
        <a:p>
          <a:endParaRPr lang="en-US"/>
        </a:p>
      </dgm:t>
    </dgm:pt>
    <dgm:pt modelId="{CCA9F5F2-D2F0-4D77-B589-7EB63BF98CEC}">
      <dgm:prSet/>
      <dgm:spPr/>
      <dgm:t>
        <a:bodyPr/>
        <a:lstStyle/>
        <a:p>
          <a:r>
            <a:rPr lang="en-US"/>
            <a:t>Residence</a:t>
          </a:r>
        </a:p>
      </dgm:t>
    </dgm:pt>
    <dgm:pt modelId="{C10FC116-A2AA-4714-8896-EB6BE58988DF}" type="parTrans" cxnId="{E9FB9792-9005-413D-A3D9-E46D014B9C74}">
      <dgm:prSet/>
      <dgm:spPr/>
      <dgm:t>
        <a:bodyPr/>
        <a:lstStyle/>
        <a:p>
          <a:endParaRPr lang="en-US"/>
        </a:p>
      </dgm:t>
    </dgm:pt>
    <dgm:pt modelId="{FAE68708-4673-4AFA-95D7-FB5940DE39A1}" type="sibTrans" cxnId="{E9FB9792-9005-413D-A3D9-E46D014B9C74}">
      <dgm:prSet/>
      <dgm:spPr/>
      <dgm:t>
        <a:bodyPr/>
        <a:lstStyle/>
        <a:p>
          <a:endParaRPr lang="en-US"/>
        </a:p>
      </dgm:t>
    </dgm:pt>
    <dgm:pt modelId="{D137694F-E990-4AE8-BEB5-9BBA90CC332E}">
      <dgm:prSet/>
      <dgm:spPr/>
      <dgm:t>
        <a:bodyPr/>
        <a:lstStyle/>
        <a:p>
          <a:r>
            <a:rPr lang="en-US"/>
            <a:t>Medical treatment</a:t>
          </a:r>
        </a:p>
      </dgm:t>
    </dgm:pt>
    <dgm:pt modelId="{9848CD01-2C1C-4157-8F2E-FCE848746531}" type="parTrans" cxnId="{5CC2ED14-EECD-4800-B75E-027BE369C1FD}">
      <dgm:prSet/>
      <dgm:spPr/>
      <dgm:t>
        <a:bodyPr/>
        <a:lstStyle/>
        <a:p>
          <a:endParaRPr lang="en-US"/>
        </a:p>
      </dgm:t>
    </dgm:pt>
    <dgm:pt modelId="{7EE73F73-3B7A-4C9A-BAF0-7C36FF18CB89}" type="sibTrans" cxnId="{5CC2ED14-EECD-4800-B75E-027BE369C1FD}">
      <dgm:prSet/>
      <dgm:spPr/>
      <dgm:t>
        <a:bodyPr/>
        <a:lstStyle/>
        <a:p>
          <a:endParaRPr lang="en-US"/>
        </a:p>
      </dgm:t>
    </dgm:pt>
    <dgm:pt modelId="{B6893663-C434-43B0-815C-8420753DA457}">
      <dgm:prSet/>
      <dgm:spPr/>
      <dgm:t>
        <a:bodyPr/>
        <a:lstStyle/>
        <a:p>
          <a:r>
            <a:rPr lang="en-US"/>
            <a:t>Mental treatment</a:t>
          </a:r>
        </a:p>
      </dgm:t>
    </dgm:pt>
    <dgm:pt modelId="{80CD9923-A958-44E6-9FE5-485169F9C07E}" type="parTrans" cxnId="{613CFE55-7D82-451A-AFC7-ADCCEE13674C}">
      <dgm:prSet/>
      <dgm:spPr/>
      <dgm:t>
        <a:bodyPr/>
        <a:lstStyle/>
        <a:p>
          <a:endParaRPr lang="en-US"/>
        </a:p>
      </dgm:t>
    </dgm:pt>
    <dgm:pt modelId="{97CAA03D-03A8-4CCE-BC34-5B55748A2572}" type="sibTrans" cxnId="{613CFE55-7D82-451A-AFC7-ADCCEE13674C}">
      <dgm:prSet/>
      <dgm:spPr/>
      <dgm:t>
        <a:bodyPr/>
        <a:lstStyle/>
        <a:p>
          <a:endParaRPr lang="en-US"/>
        </a:p>
      </dgm:t>
    </dgm:pt>
    <dgm:pt modelId="{EFB0CB0F-0C1C-4319-9B29-6E0AA02A9D1A}">
      <dgm:prSet/>
      <dgm:spPr/>
      <dgm:t>
        <a:bodyPr/>
        <a:lstStyle/>
        <a:p>
          <a:r>
            <a:rPr lang="en-US"/>
            <a:t>Contract</a:t>
          </a:r>
        </a:p>
      </dgm:t>
    </dgm:pt>
    <dgm:pt modelId="{303CF260-D00E-4B78-B989-410E6B60958E}" type="parTrans" cxnId="{4D97D3D4-3A7A-447B-A8F3-453D65137CEE}">
      <dgm:prSet/>
      <dgm:spPr/>
      <dgm:t>
        <a:bodyPr/>
        <a:lstStyle/>
        <a:p>
          <a:endParaRPr lang="en-US"/>
        </a:p>
      </dgm:t>
    </dgm:pt>
    <dgm:pt modelId="{41B6FFBB-F323-4215-8C15-D6A99CCD5404}" type="sibTrans" cxnId="{4D97D3D4-3A7A-447B-A8F3-453D65137CEE}">
      <dgm:prSet/>
      <dgm:spPr/>
      <dgm:t>
        <a:bodyPr/>
        <a:lstStyle/>
        <a:p>
          <a:endParaRPr lang="en-US"/>
        </a:p>
      </dgm:t>
    </dgm:pt>
    <dgm:pt modelId="{661DEED3-0BD7-42A2-ACA3-A76EDCCDA5B9}">
      <dgm:prSet/>
      <dgm:spPr/>
      <dgm:t>
        <a:bodyPr/>
        <a:lstStyle/>
        <a:p>
          <a:r>
            <a:rPr lang="en-US"/>
            <a:t>Manage resources</a:t>
          </a:r>
        </a:p>
      </dgm:t>
    </dgm:pt>
    <dgm:pt modelId="{7539A482-D7DE-433B-B252-D6A570397587}" type="parTrans" cxnId="{47F8AB0B-4C85-49B9-9B7D-3E7B6299C774}">
      <dgm:prSet/>
      <dgm:spPr/>
      <dgm:t>
        <a:bodyPr/>
        <a:lstStyle/>
        <a:p>
          <a:endParaRPr lang="en-US"/>
        </a:p>
      </dgm:t>
    </dgm:pt>
    <dgm:pt modelId="{1CDAAAF8-B70E-47E2-A56E-37D41C6E8E30}" type="sibTrans" cxnId="{47F8AB0B-4C85-49B9-9B7D-3E7B6299C774}">
      <dgm:prSet/>
      <dgm:spPr/>
      <dgm:t>
        <a:bodyPr/>
        <a:lstStyle/>
        <a:p>
          <a:endParaRPr lang="en-US"/>
        </a:p>
      </dgm:t>
    </dgm:pt>
    <dgm:pt modelId="{0CC8934B-0230-4D4D-969F-FD4A824116AE}" type="pres">
      <dgm:prSet presAssocID="{9AEDC90A-41A2-4113-B3DD-144E0B98776E}" presName="diagram" presStyleCnt="0">
        <dgm:presLayoutVars>
          <dgm:dir/>
          <dgm:resizeHandles val="exact"/>
        </dgm:presLayoutVars>
      </dgm:prSet>
      <dgm:spPr/>
    </dgm:pt>
    <dgm:pt modelId="{A896EE90-83B7-4EE8-A34E-822D11C940B7}" type="pres">
      <dgm:prSet presAssocID="{94751E40-1FDF-4EF6-BC26-D20D11A58BED}" presName="node" presStyleLbl="node1" presStyleIdx="0" presStyleCnt="6">
        <dgm:presLayoutVars>
          <dgm:bulletEnabled val="1"/>
        </dgm:presLayoutVars>
      </dgm:prSet>
      <dgm:spPr/>
    </dgm:pt>
    <dgm:pt modelId="{88A8720E-DC76-439C-B197-7C07F315D3E4}" type="pres">
      <dgm:prSet presAssocID="{6800CF05-5CC4-4FBE-B942-9156704853AE}" presName="sibTrans" presStyleCnt="0"/>
      <dgm:spPr/>
    </dgm:pt>
    <dgm:pt modelId="{C586ABFA-4E4F-4AA0-96F6-4B6C142A2278}" type="pres">
      <dgm:prSet presAssocID="{CCA9F5F2-D2F0-4D77-B589-7EB63BF98CEC}" presName="node" presStyleLbl="node1" presStyleIdx="1" presStyleCnt="6">
        <dgm:presLayoutVars>
          <dgm:bulletEnabled val="1"/>
        </dgm:presLayoutVars>
      </dgm:prSet>
      <dgm:spPr/>
    </dgm:pt>
    <dgm:pt modelId="{E86DBBD0-60A8-4CAB-9FC7-A3F2F939F76D}" type="pres">
      <dgm:prSet presAssocID="{FAE68708-4673-4AFA-95D7-FB5940DE39A1}" presName="sibTrans" presStyleCnt="0"/>
      <dgm:spPr/>
    </dgm:pt>
    <dgm:pt modelId="{CE8DFD84-5C3E-41FA-A49B-B5F5F8DB2052}" type="pres">
      <dgm:prSet presAssocID="{D137694F-E990-4AE8-BEB5-9BBA90CC332E}" presName="node" presStyleLbl="node1" presStyleIdx="2" presStyleCnt="6">
        <dgm:presLayoutVars>
          <dgm:bulletEnabled val="1"/>
        </dgm:presLayoutVars>
      </dgm:prSet>
      <dgm:spPr/>
    </dgm:pt>
    <dgm:pt modelId="{D36E8725-1133-4BCD-AF70-A6D64EC67483}" type="pres">
      <dgm:prSet presAssocID="{7EE73F73-3B7A-4C9A-BAF0-7C36FF18CB89}" presName="sibTrans" presStyleCnt="0"/>
      <dgm:spPr/>
    </dgm:pt>
    <dgm:pt modelId="{18127477-6D45-47B2-95EF-B2C295AD1B18}" type="pres">
      <dgm:prSet presAssocID="{B6893663-C434-43B0-815C-8420753DA457}" presName="node" presStyleLbl="node1" presStyleIdx="3" presStyleCnt="6">
        <dgm:presLayoutVars>
          <dgm:bulletEnabled val="1"/>
        </dgm:presLayoutVars>
      </dgm:prSet>
      <dgm:spPr/>
    </dgm:pt>
    <dgm:pt modelId="{0E0730B0-02B9-4849-9B8A-8200026C805F}" type="pres">
      <dgm:prSet presAssocID="{97CAA03D-03A8-4CCE-BC34-5B55748A2572}" presName="sibTrans" presStyleCnt="0"/>
      <dgm:spPr/>
    </dgm:pt>
    <dgm:pt modelId="{89C55A0C-A391-461F-8F27-7463F344A150}" type="pres">
      <dgm:prSet presAssocID="{EFB0CB0F-0C1C-4319-9B29-6E0AA02A9D1A}" presName="node" presStyleLbl="node1" presStyleIdx="4" presStyleCnt="6">
        <dgm:presLayoutVars>
          <dgm:bulletEnabled val="1"/>
        </dgm:presLayoutVars>
      </dgm:prSet>
      <dgm:spPr/>
    </dgm:pt>
    <dgm:pt modelId="{D38F3CF8-B8FA-4634-BA6C-C0648BBB2358}" type="pres">
      <dgm:prSet presAssocID="{41B6FFBB-F323-4215-8C15-D6A99CCD5404}" presName="sibTrans" presStyleCnt="0"/>
      <dgm:spPr/>
    </dgm:pt>
    <dgm:pt modelId="{11FD3E02-4A50-4624-9CE3-9B9572692752}" type="pres">
      <dgm:prSet presAssocID="{661DEED3-0BD7-42A2-ACA3-A76EDCCDA5B9}" presName="node" presStyleLbl="node1" presStyleIdx="5" presStyleCnt="6">
        <dgm:presLayoutVars>
          <dgm:bulletEnabled val="1"/>
        </dgm:presLayoutVars>
      </dgm:prSet>
      <dgm:spPr/>
    </dgm:pt>
  </dgm:ptLst>
  <dgm:cxnLst>
    <dgm:cxn modelId="{47F8AB0B-4C85-49B9-9B7D-3E7B6299C774}" srcId="{9AEDC90A-41A2-4113-B3DD-144E0B98776E}" destId="{661DEED3-0BD7-42A2-ACA3-A76EDCCDA5B9}" srcOrd="5" destOrd="0" parTransId="{7539A482-D7DE-433B-B252-D6A570397587}" sibTransId="{1CDAAAF8-B70E-47E2-A56E-37D41C6E8E30}"/>
    <dgm:cxn modelId="{D87FEB0C-C365-4398-947C-999AED96814B}" type="presOf" srcId="{661DEED3-0BD7-42A2-ACA3-A76EDCCDA5B9}" destId="{11FD3E02-4A50-4624-9CE3-9B9572692752}" srcOrd="0" destOrd="0" presId="urn:microsoft.com/office/officeart/2005/8/layout/default"/>
    <dgm:cxn modelId="{5CC2ED14-EECD-4800-B75E-027BE369C1FD}" srcId="{9AEDC90A-41A2-4113-B3DD-144E0B98776E}" destId="{D137694F-E990-4AE8-BEB5-9BBA90CC332E}" srcOrd="2" destOrd="0" parTransId="{9848CD01-2C1C-4157-8F2E-FCE848746531}" sibTransId="{7EE73F73-3B7A-4C9A-BAF0-7C36FF18CB89}"/>
    <dgm:cxn modelId="{D5AF5B67-9C59-435C-82DF-5E0EB7242C28}" type="presOf" srcId="{EFB0CB0F-0C1C-4319-9B29-6E0AA02A9D1A}" destId="{89C55A0C-A391-461F-8F27-7463F344A150}" srcOrd="0" destOrd="0" presId="urn:microsoft.com/office/officeart/2005/8/layout/default"/>
    <dgm:cxn modelId="{613CFE55-7D82-451A-AFC7-ADCCEE13674C}" srcId="{9AEDC90A-41A2-4113-B3DD-144E0B98776E}" destId="{B6893663-C434-43B0-815C-8420753DA457}" srcOrd="3" destOrd="0" parTransId="{80CD9923-A958-44E6-9FE5-485169F9C07E}" sibTransId="{97CAA03D-03A8-4CCE-BC34-5B55748A2572}"/>
    <dgm:cxn modelId="{5360F780-7109-4925-B1DD-D6F3CE57EB74}" srcId="{9AEDC90A-41A2-4113-B3DD-144E0B98776E}" destId="{94751E40-1FDF-4EF6-BC26-D20D11A58BED}" srcOrd="0" destOrd="0" parTransId="{FF446622-78BC-4CC6-A8A2-0D131BA6D15F}" sibTransId="{6800CF05-5CC4-4FBE-B942-9156704853AE}"/>
    <dgm:cxn modelId="{E9FB9792-9005-413D-A3D9-E46D014B9C74}" srcId="{9AEDC90A-41A2-4113-B3DD-144E0B98776E}" destId="{CCA9F5F2-D2F0-4D77-B589-7EB63BF98CEC}" srcOrd="1" destOrd="0" parTransId="{C10FC116-A2AA-4714-8896-EB6BE58988DF}" sibTransId="{FAE68708-4673-4AFA-95D7-FB5940DE39A1}"/>
    <dgm:cxn modelId="{5CACF1B1-53FC-41AC-9B49-1C4BFC0950E4}" type="presOf" srcId="{CCA9F5F2-D2F0-4D77-B589-7EB63BF98CEC}" destId="{C586ABFA-4E4F-4AA0-96F6-4B6C142A2278}" srcOrd="0" destOrd="0" presId="urn:microsoft.com/office/officeart/2005/8/layout/default"/>
    <dgm:cxn modelId="{8A7B46B3-9CD3-409C-A4C2-E06EE20DACB3}" type="presOf" srcId="{9AEDC90A-41A2-4113-B3DD-144E0B98776E}" destId="{0CC8934B-0230-4D4D-969F-FD4A824116AE}" srcOrd="0" destOrd="0" presId="urn:microsoft.com/office/officeart/2005/8/layout/default"/>
    <dgm:cxn modelId="{4D97D3D4-3A7A-447B-A8F3-453D65137CEE}" srcId="{9AEDC90A-41A2-4113-B3DD-144E0B98776E}" destId="{EFB0CB0F-0C1C-4319-9B29-6E0AA02A9D1A}" srcOrd="4" destOrd="0" parTransId="{303CF260-D00E-4B78-B989-410E6B60958E}" sibTransId="{41B6FFBB-F323-4215-8C15-D6A99CCD5404}"/>
    <dgm:cxn modelId="{B6FC1FEE-F9E7-458D-904A-DF2EB54FA6D6}" type="presOf" srcId="{D137694F-E990-4AE8-BEB5-9BBA90CC332E}" destId="{CE8DFD84-5C3E-41FA-A49B-B5F5F8DB2052}" srcOrd="0" destOrd="0" presId="urn:microsoft.com/office/officeart/2005/8/layout/default"/>
    <dgm:cxn modelId="{68CD3BF1-D723-4CC4-B79B-557C2D605C45}" type="presOf" srcId="{94751E40-1FDF-4EF6-BC26-D20D11A58BED}" destId="{A896EE90-83B7-4EE8-A34E-822D11C940B7}" srcOrd="0" destOrd="0" presId="urn:microsoft.com/office/officeart/2005/8/layout/default"/>
    <dgm:cxn modelId="{127E8FF9-2714-44CB-866D-E2A551F65E72}" type="presOf" srcId="{B6893663-C434-43B0-815C-8420753DA457}" destId="{18127477-6D45-47B2-95EF-B2C295AD1B18}" srcOrd="0" destOrd="0" presId="urn:microsoft.com/office/officeart/2005/8/layout/default"/>
    <dgm:cxn modelId="{48C31029-B217-46BB-9E54-E3C5EC50B0BB}" type="presParOf" srcId="{0CC8934B-0230-4D4D-969F-FD4A824116AE}" destId="{A896EE90-83B7-4EE8-A34E-822D11C940B7}" srcOrd="0" destOrd="0" presId="urn:microsoft.com/office/officeart/2005/8/layout/default"/>
    <dgm:cxn modelId="{07F3F7A6-6BA8-4E6B-9C78-BE74F9728676}" type="presParOf" srcId="{0CC8934B-0230-4D4D-969F-FD4A824116AE}" destId="{88A8720E-DC76-439C-B197-7C07F315D3E4}" srcOrd="1" destOrd="0" presId="urn:microsoft.com/office/officeart/2005/8/layout/default"/>
    <dgm:cxn modelId="{8F105726-ABC4-4D31-A931-AB13A3F5CE9B}" type="presParOf" srcId="{0CC8934B-0230-4D4D-969F-FD4A824116AE}" destId="{C586ABFA-4E4F-4AA0-96F6-4B6C142A2278}" srcOrd="2" destOrd="0" presId="urn:microsoft.com/office/officeart/2005/8/layout/default"/>
    <dgm:cxn modelId="{101DF05A-BB57-4C3B-AC70-D0566D30EF37}" type="presParOf" srcId="{0CC8934B-0230-4D4D-969F-FD4A824116AE}" destId="{E86DBBD0-60A8-4CAB-9FC7-A3F2F939F76D}" srcOrd="3" destOrd="0" presId="urn:microsoft.com/office/officeart/2005/8/layout/default"/>
    <dgm:cxn modelId="{D2FC2EC5-D43A-4FC1-A53F-7F9EB0D76966}" type="presParOf" srcId="{0CC8934B-0230-4D4D-969F-FD4A824116AE}" destId="{CE8DFD84-5C3E-41FA-A49B-B5F5F8DB2052}" srcOrd="4" destOrd="0" presId="urn:microsoft.com/office/officeart/2005/8/layout/default"/>
    <dgm:cxn modelId="{67033F34-F715-4AAB-9970-F3F4B54E6EA1}" type="presParOf" srcId="{0CC8934B-0230-4D4D-969F-FD4A824116AE}" destId="{D36E8725-1133-4BCD-AF70-A6D64EC67483}" srcOrd="5" destOrd="0" presId="urn:microsoft.com/office/officeart/2005/8/layout/default"/>
    <dgm:cxn modelId="{CC27D165-1D1F-4CB8-8446-86C5B9F1AE3F}" type="presParOf" srcId="{0CC8934B-0230-4D4D-969F-FD4A824116AE}" destId="{18127477-6D45-47B2-95EF-B2C295AD1B18}" srcOrd="6" destOrd="0" presId="urn:microsoft.com/office/officeart/2005/8/layout/default"/>
    <dgm:cxn modelId="{4E397077-6BF0-4CC8-B163-B69C84336BBF}" type="presParOf" srcId="{0CC8934B-0230-4D4D-969F-FD4A824116AE}" destId="{0E0730B0-02B9-4849-9B8A-8200026C805F}" srcOrd="7" destOrd="0" presId="urn:microsoft.com/office/officeart/2005/8/layout/default"/>
    <dgm:cxn modelId="{21BC1A9D-E4E6-472E-8514-2735A3830647}" type="presParOf" srcId="{0CC8934B-0230-4D4D-969F-FD4A824116AE}" destId="{89C55A0C-A391-461F-8F27-7463F344A150}" srcOrd="8" destOrd="0" presId="urn:microsoft.com/office/officeart/2005/8/layout/default"/>
    <dgm:cxn modelId="{97E96F66-2D0A-43FC-B0BE-347271B8CE9F}" type="presParOf" srcId="{0CC8934B-0230-4D4D-969F-FD4A824116AE}" destId="{D38F3CF8-B8FA-4634-BA6C-C0648BBB2358}" srcOrd="9" destOrd="0" presId="urn:microsoft.com/office/officeart/2005/8/layout/default"/>
    <dgm:cxn modelId="{281ACBAE-B9DF-4E4D-9E4E-15BBDF817F7A}" type="presParOf" srcId="{0CC8934B-0230-4D4D-969F-FD4A824116AE}" destId="{11FD3E02-4A50-4624-9CE3-9B957269275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A933A2DB-0319-4770-9DAB-64CAD7999DEF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F58167C-1EE5-45B2-A3B9-53760802687C}">
      <dgm:prSet/>
      <dgm:spPr/>
      <dgm:t>
        <a:bodyPr/>
        <a:lstStyle/>
        <a:p>
          <a:r>
            <a:rPr lang="en-US"/>
            <a:t>Due process protections before delegation</a:t>
          </a:r>
        </a:p>
      </dgm:t>
    </dgm:pt>
    <dgm:pt modelId="{F3173630-A46E-4C17-9CA1-8996AA374178}" type="parTrans" cxnId="{5574BEAF-C88A-459C-904F-6C08DF7A61A3}">
      <dgm:prSet/>
      <dgm:spPr/>
      <dgm:t>
        <a:bodyPr/>
        <a:lstStyle/>
        <a:p>
          <a:endParaRPr lang="en-US"/>
        </a:p>
      </dgm:t>
    </dgm:pt>
    <dgm:pt modelId="{F958F9A6-ED21-45BA-B672-8373870EEF48}" type="sibTrans" cxnId="{5574BEAF-C88A-459C-904F-6C08DF7A61A3}">
      <dgm:prSet/>
      <dgm:spPr/>
      <dgm:t>
        <a:bodyPr/>
        <a:lstStyle/>
        <a:p>
          <a:endParaRPr lang="en-US"/>
        </a:p>
      </dgm:t>
    </dgm:pt>
    <dgm:pt modelId="{74220975-F3C2-4A00-81CB-57B565C0C523}">
      <dgm:prSet/>
      <dgm:spPr/>
      <dgm:t>
        <a:bodyPr/>
        <a:lstStyle/>
        <a:p>
          <a:r>
            <a:rPr lang="en-US"/>
            <a:t>Consistent with adult’s preferences </a:t>
          </a:r>
        </a:p>
      </dgm:t>
    </dgm:pt>
    <dgm:pt modelId="{6D9CB3C8-5685-4F90-82EA-D8E8A929C178}" type="parTrans" cxnId="{97A48536-2AA5-4BBE-A09A-D92AD26D416F}">
      <dgm:prSet/>
      <dgm:spPr/>
      <dgm:t>
        <a:bodyPr/>
        <a:lstStyle/>
        <a:p>
          <a:endParaRPr lang="en-US"/>
        </a:p>
      </dgm:t>
    </dgm:pt>
    <dgm:pt modelId="{21D9985F-FABB-47CF-A5AC-830DCD3F087D}" type="sibTrans" cxnId="{97A48536-2AA5-4BBE-A09A-D92AD26D416F}">
      <dgm:prSet/>
      <dgm:spPr/>
      <dgm:t>
        <a:bodyPr/>
        <a:lstStyle/>
        <a:p>
          <a:endParaRPr lang="en-US"/>
        </a:p>
      </dgm:t>
    </dgm:pt>
    <dgm:pt modelId="{416B2359-8027-4385-A934-0748019BD212}" type="pres">
      <dgm:prSet presAssocID="{A933A2DB-0319-4770-9DAB-64CAD7999DEF}" presName="outerComposite" presStyleCnt="0">
        <dgm:presLayoutVars>
          <dgm:chMax val="5"/>
          <dgm:dir/>
          <dgm:resizeHandles val="exact"/>
        </dgm:presLayoutVars>
      </dgm:prSet>
      <dgm:spPr/>
    </dgm:pt>
    <dgm:pt modelId="{DF4090D6-1D35-4330-9013-8E22E461B5B1}" type="pres">
      <dgm:prSet presAssocID="{A933A2DB-0319-4770-9DAB-64CAD7999DEF}" presName="dummyMaxCanvas" presStyleCnt="0">
        <dgm:presLayoutVars/>
      </dgm:prSet>
      <dgm:spPr/>
    </dgm:pt>
    <dgm:pt modelId="{B87AFBE3-7EEB-4E1D-AC7C-963F24325FEB}" type="pres">
      <dgm:prSet presAssocID="{A933A2DB-0319-4770-9DAB-64CAD7999DEF}" presName="TwoNodes_1" presStyleLbl="node1" presStyleIdx="0" presStyleCnt="2">
        <dgm:presLayoutVars>
          <dgm:bulletEnabled val="1"/>
        </dgm:presLayoutVars>
      </dgm:prSet>
      <dgm:spPr/>
    </dgm:pt>
    <dgm:pt modelId="{790A53B3-886E-47B5-B8BB-D7D60882C27B}" type="pres">
      <dgm:prSet presAssocID="{A933A2DB-0319-4770-9DAB-64CAD7999DEF}" presName="TwoNodes_2" presStyleLbl="node1" presStyleIdx="1" presStyleCnt="2">
        <dgm:presLayoutVars>
          <dgm:bulletEnabled val="1"/>
        </dgm:presLayoutVars>
      </dgm:prSet>
      <dgm:spPr/>
    </dgm:pt>
    <dgm:pt modelId="{34B888C7-3110-43F0-933B-20D095A9D68F}" type="pres">
      <dgm:prSet presAssocID="{A933A2DB-0319-4770-9DAB-64CAD7999DEF}" presName="TwoConn_1-2" presStyleLbl="fgAccFollowNode1" presStyleIdx="0" presStyleCnt="1">
        <dgm:presLayoutVars>
          <dgm:bulletEnabled val="1"/>
        </dgm:presLayoutVars>
      </dgm:prSet>
      <dgm:spPr/>
    </dgm:pt>
    <dgm:pt modelId="{AF83AA75-628C-4C76-8644-F32954755220}" type="pres">
      <dgm:prSet presAssocID="{A933A2DB-0319-4770-9DAB-64CAD7999DEF}" presName="TwoNodes_1_text" presStyleLbl="node1" presStyleIdx="1" presStyleCnt="2">
        <dgm:presLayoutVars>
          <dgm:bulletEnabled val="1"/>
        </dgm:presLayoutVars>
      </dgm:prSet>
      <dgm:spPr/>
    </dgm:pt>
    <dgm:pt modelId="{A565EA22-D725-4136-B8A9-812AF6817464}" type="pres">
      <dgm:prSet presAssocID="{A933A2DB-0319-4770-9DAB-64CAD7999DEF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8DF98012-90B2-48F9-898F-BAA03E4BE01E}" type="presOf" srcId="{74220975-F3C2-4A00-81CB-57B565C0C523}" destId="{790A53B3-886E-47B5-B8BB-D7D60882C27B}" srcOrd="0" destOrd="0" presId="urn:microsoft.com/office/officeart/2005/8/layout/vProcess5"/>
    <dgm:cxn modelId="{E7300A23-71AA-46EE-9232-940316463451}" type="presOf" srcId="{F958F9A6-ED21-45BA-B672-8373870EEF48}" destId="{34B888C7-3110-43F0-933B-20D095A9D68F}" srcOrd="0" destOrd="0" presId="urn:microsoft.com/office/officeart/2005/8/layout/vProcess5"/>
    <dgm:cxn modelId="{97A48536-2AA5-4BBE-A09A-D92AD26D416F}" srcId="{A933A2DB-0319-4770-9DAB-64CAD7999DEF}" destId="{74220975-F3C2-4A00-81CB-57B565C0C523}" srcOrd="1" destOrd="0" parTransId="{6D9CB3C8-5685-4F90-82EA-D8E8A929C178}" sibTransId="{21D9985F-FABB-47CF-A5AC-830DCD3F087D}"/>
    <dgm:cxn modelId="{D68DB06A-3D5B-4254-A57E-66D1374AF7C9}" type="presOf" srcId="{74220975-F3C2-4A00-81CB-57B565C0C523}" destId="{A565EA22-D725-4136-B8A9-812AF6817464}" srcOrd="1" destOrd="0" presId="urn:microsoft.com/office/officeart/2005/8/layout/vProcess5"/>
    <dgm:cxn modelId="{77673351-26A5-4FA8-A057-A208DFF84476}" type="presOf" srcId="{5F58167C-1EE5-45B2-A3B9-53760802687C}" destId="{B87AFBE3-7EEB-4E1D-AC7C-963F24325FEB}" srcOrd="0" destOrd="0" presId="urn:microsoft.com/office/officeart/2005/8/layout/vProcess5"/>
    <dgm:cxn modelId="{5574BEAF-C88A-459C-904F-6C08DF7A61A3}" srcId="{A933A2DB-0319-4770-9DAB-64CAD7999DEF}" destId="{5F58167C-1EE5-45B2-A3B9-53760802687C}" srcOrd="0" destOrd="0" parTransId="{F3173630-A46E-4C17-9CA1-8996AA374178}" sibTransId="{F958F9A6-ED21-45BA-B672-8373870EEF48}"/>
    <dgm:cxn modelId="{E150C0D0-34D9-4C81-9EBC-0ED281946BA8}" type="presOf" srcId="{5F58167C-1EE5-45B2-A3B9-53760802687C}" destId="{AF83AA75-628C-4C76-8644-F32954755220}" srcOrd="1" destOrd="0" presId="urn:microsoft.com/office/officeart/2005/8/layout/vProcess5"/>
    <dgm:cxn modelId="{644E4BFE-11D6-4D54-8E3E-460460B3C2E7}" type="presOf" srcId="{A933A2DB-0319-4770-9DAB-64CAD7999DEF}" destId="{416B2359-8027-4385-A934-0748019BD212}" srcOrd="0" destOrd="0" presId="urn:microsoft.com/office/officeart/2005/8/layout/vProcess5"/>
    <dgm:cxn modelId="{F3ABBFCA-C7B9-4EC0-97A6-AD62E645BE4C}" type="presParOf" srcId="{416B2359-8027-4385-A934-0748019BD212}" destId="{DF4090D6-1D35-4330-9013-8E22E461B5B1}" srcOrd="0" destOrd="0" presId="urn:microsoft.com/office/officeart/2005/8/layout/vProcess5"/>
    <dgm:cxn modelId="{9B616822-7A7F-40E7-983D-4214BB5261E1}" type="presParOf" srcId="{416B2359-8027-4385-A934-0748019BD212}" destId="{B87AFBE3-7EEB-4E1D-AC7C-963F24325FEB}" srcOrd="1" destOrd="0" presId="urn:microsoft.com/office/officeart/2005/8/layout/vProcess5"/>
    <dgm:cxn modelId="{56ECE4F2-CCF9-471A-A342-B192C7173A98}" type="presParOf" srcId="{416B2359-8027-4385-A934-0748019BD212}" destId="{790A53B3-886E-47B5-B8BB-D7D60882C27B}" srcOrd="2" destOrd="0" presId="urn:microsoft.com/office/officeart/2005/8/layout/vProcess5"/>
    <dgm:cxn modelId="{D3E9ED18-62A9-4660-828A-B52C6DD548D9}" type="presParOf" srcId="{416B2359-8027-4385-A934-0748019BD212}" destId="{34B888C7-3110-43F0-933B-20D095A9D68F}" srcOrd="3" destOrd="0" presId="urn:microsoft.com/office/officeart/2005/8/layout/vProcess5"/>
    <dgm:cxn modelId="{5A4BAF53-7923-401F-BEC3-105716727715}" type="presParOf" srcId="{416B2359-8027-4385-A934-0748019BD212}" destId="{AF83AA75-628C-4C76-8644-F32954755220}" srcOrd="4" destOrd="0" presId="urn:microsoft.com/office/officeart/2005/8/layout/vProcess5"/>
    <dgm:cxn modelId="{927C9397-2C12-4F07-8C68-6D4BFC69ADE6}" type="presParOf" srcId="{416B2359-8027-4385-A934-0748019BD212}" destId="{A565EA22-D725-4136-B8A9-812AF6817464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E72E29-86DD-4342-BCE8-94B9839F9E8E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8F388A-147A-48E8-9DA2-CAC38C66F699}">
      <dgm:prSet/>
      <dgm:spPr/>
      <dgm:t>
        <a:bodyPr/>
        <a:lstStyle/>
        <a:p>
          <a:r>
            <a:rPr lang="en-US" dirty="0"/>
            <a:t>Sally Hurme (VA)</a:t>
          </a:r>
        </a:p>
      </dgm:t>
    </dgm:pt>
    <dgm:pt modelId="{8552B47E-D09E-4DBB-94B7-1C017C91F676}" type="parTrans" cxnId="{B0482E8B-C9D6-4EDE-987B-4C4CACD38E9D}">
      <dgm:prSet/>
      <dgm:spPr/>
      <dgm:t>
        <a:bodyPr/>
        <a:lstStyle/>
        <a:p>
          <a:endParaRPr lang="en-US"/>
        </a:p>
      </dgm:t>
    </dgm:pt>
    <dgm:pt modelId="{071EF1B6-360A-4FC1-9C96-FA0948AFE191}" type="sibTrans" cxnId="{B0482E8B-C9D6-4EDE-987B-4C4CACD38E9D}">
      <dgm:prSet/>
      <dgm:spPr/>
      <dgm:t>
        <a:bodyPr/>
        <a:lstStyle/>
        <a:p>
          <a:endParaRPr lang="en-US"/>
        </a:p>
      </dgm:t>
    </dgm:pt>
    <dgm:pt modelId="{45B5CE7B-4E3B-42A7-BFBC-8423E8BEEF50}">
      <dgm:prSet/>
      <dgm:spPr/>
      <dgm:t>
        <a:bodyPr/>
        <a:lstStyle/>
        <a:p>
          <a:r>
            <a:rPr lang="en-US" dirty="0"/>
            <a:t>Greg MacKenzie (NM)</a:t>
          </a:r>
        </a:p>
      </dgm:t>
    </dgm:pt>
    <dgm:pt modelId="{D3C9AA0C-B7FB-4D27-9A18-8B74CDDDE547}" type="parTrans" cxnId="{2757D442-4523-4B8E-985C-7DC0305C618C}">
      <dgm:prSet/>
      <dgm:spPr/>
      <dgm:t>
        <a:bodyPr/>
        <a:lstStyle/>
        <a:p>
          <a:endParaRPr lang="en-US"/>
        </a:p>
      </dgm:t>
    </dgm:pt>
    <dgm:pt modelId="{79FFEA91-7903-4BFB-839A-24AAB9C1AC87}" type="sibTrans" cxnId="{2757D442-4523-4B8E-985C-7DC0305C618C}">
      <dgm:prSet/>
      <dgm:spPr/>
      <dgm:t>
        <a:bodyPr/>
        <a:lstStyle/>
        <a:p>
          <a:endParaRPr lang="en-US"/>
        </a:p>
      </dgm:t>
    </dgm:pt>
    <dgm:pt modelId="{1131DE21-DBAD-4BAF-9141-FE1E4606F6F8}">
      <dgm:prSet/>
      <dgm:spPr/>
      <dgm:t>
        <a:bodyPr/>
        <a:lstStyle/>
        <a:p>
          <a:r>
            <a:rPr lang="en-US" dirty="0"/>
            <a:t>Julia </a:t>
          </a:r>
          <a:r>
            <a:rPr lang="en-US" dirty="0" err="1"/>
            <a:t>Nack</a:t>
          </a:r>
          <a:r>
            <a:rPr lang="en-US" dirty="0"/>
            <a:t> (OHIO)</a:t>
          </a:r>
        </a:p>
      </dgm:t>
    </dgm:pt>
    <dgm:pt modelId="{A3C31A40-3925-48C1-8F7B-6E5914047EE3}" type="parTrans" cxnId="{AE39F5D1-3CE8-4B55-8E4D-4A1DB8AADD3B}">
      <dgm:prSet/>
      <dgm:spPr/>
      <dgm:t>
        <a:bodyPr/>
        <a:lstStyle/>
        <a:p>
          <a:endParaRPr lang="en-US"/>
        </a:p>
      </dgm:t>
    </dgm:pt>
    <dgm:pt modelId="{888C02E1-F7AD-4574-A4F9-912962FFD576}" type="sibTrans" cxnId="{AE39F5D1-3CE8-4B55-8E4D-4A1DB8AADD3B}">
      <dgm:prSet/>
      <dgm:spPr/>
      <dgm:t>
        <a:bodyPr/>
        <a:lstStyle/>
        <a:p>
          <a:endParaRPr lang="en-US"/>
        </a:p>
      </dgm:t>
    </dgm:pt>
    <dgm:pt modelId="{5F2CBCFB-F43B-401A-8BFD-71AC404221F2}">
      <dgm:prSet/>
      <dgm:spPr/>
      <dgm:t>
        <a:bodyPr/>
        <a:lstStyle/>
        <a:p>
          <a:r>
            <a:rPr lang="en-US" dirty="0"/>
            <a:t>Anthony Palmieri (FL)</a:t>
          </a:r>
        </a:p>
      </dgm:t>
    </dgm:pt>
    <dgm:pt modelId="{40AE07D7-9070-4418-B88B-B73C2D968FBC}" type="parTrans" cxnId="{73900FF6-B8FB-4A18-B9DB-90CEA3239223}">
      <dgm:prSet/>
      <dgm:spPr/>
      <dgm:t>
        <a:bodyPr/>
        <a:lstStyle/>
        <a:p>
          <a:endParaRPr lang="en-US"/>
        </a:p>
      </dgm:t>
    </dgm:pt>
    <dgm:pt modelId="{AFBC8DE7-D30F-461C-AB29-06B70074E158}" type="sibTrans" cxnId="{73900FF6-B8FB-4A18-B9DB-90CEA3239223}">
      <dgm:prSet/>
      <dgm:spPr/>
      <dgm:t>
        <a:bodyPr/>
        <a:lstStyle/>
        <a:p>
          <a:endParaRPr lang="en-US"/>
        </a:p>
      </dgm:t>
    </dgm:pt>
    <dgm:pt modelId="{F0B5A9BB-D248-4793-B26F-021A0A47B723}">
      <dgm:prSet/>
      <dgm:spPr/>
      <dgm:t>
        <a:bodyPr/>
        <a:lstStyle/>
        <a:p>
          <a:r>
            <a:rPr lang="en-US" dirty="0"/>
            <a:t>Paul </a:t>
          </a:r>
          <a:r>
            <a:rPr lang="en-US" dirty="0" err="1"/>
            <a:t>Stengle</a:t>
          </a:r>
          <a:r>
            <a:rPr lang="en-US"/>
            <a:t> (PA)</a:t>
          </a:r>
        </a:p>
      </dgm:t>
    </dgm:pt>
    <dgm:pt modelId="{6B7B1DCF-E75C-440C-A919-120E07200810}" type="parTrans" cxnId="{81FF0CC9-74C4-4698-AB43-25B8614790B3}">
      <dgm:prSet/>
      <dgm:spPr/>
      <dgm:t>
        <a:bodyPr/>
        <a:lstStyle/>
        <a:p>
          <a:endParaRPr lang="en-US"/>
        </a:p>
      </dgm:t>
    </dgm:pt>
    <dgm:pt modelId="{8CEDAD63-9C13-47FC-8885-15A372557E66}" type="sibTrans" cxnId="{81FF0CC9-74C4-4698-AB43-25B8614790B3}">
      <dgm:prSet/>
      <dgm:spPr/>
      <dgm:t>
        <a:bodyPr/>
        <a:lstStyle/>
        <a:p>
          <a:endParaRPr lang="en-US"/>
        </a:p>
      </dgm:t>
    </dgm:pt>
    <dgm:pt modelId="{38DE5D6A-404C-4D8C-A68D-6A904E5A2C67}" type="pres">
      <dgm:prSet presAssocID="{8CE72E29-86DD-4342-BCE8-94B9839F9E8E}" presName="linear" presStyleCnt="0">
        <dgm:presLayoutVars>
          <dgm:dir/>
          <dgm:animLvl val="lvl"/>
          <dgm:resizeHandles val="exact"/>
        </dgm:presLayoutVars>
      </dgm:prSet>
      <dgm:spPr/>
    </dgm:pt>
    <dgm:pt modelId="{AFFB8346-AD01-4C4E-80F1-F183350A55D0}" type="pres">
      <dgm:prSet presAssocID="{918F388A-147A-48E8-9DA2-CAC38C66F699}" presName="parentLin" presStyleCnt="0"/>
      <dgm:spPr/>
    </dgm:pt>
    <dgm:pt modelId="{67017297-37AC-4EA5-AE7D-038E7FDA3C51}" type="pres">
      <dgm:prSet presAssocID="{918F388A-147A-48E8-9DA2-CAC38C66F699}" presName="parentLeftMargin" presStyleLbl="node1" presStyleIdx="0" presStyleCnt="5"/>
      <dgm:spPr/>
    </dgm:pt>
    <dgm:pt modelId="{342D47EE-7D24-4B61-8360-0455C993D89B}" type="pres">
      <dgm:prSet presAssocID="{918F388A-147A-48E8-9DA2-CAC38C66F69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3115D83-E19D-40F4-A431-07D120E059B1}" type="pres">
      <dgm:prSet presAssocID="{918F388A-147A-48E8-9DA2-CAC38C66F699}" presName="negativeSpace" presStyleCnt="0"/>
      <dgm:spPr/>
    </dgm:pt>
    <dgm:pt modelId="{9A7FFE01-B216-46D7-A64C-F2E6B0B6BF1C}" type="pres">
      <dgm:prSet presAssocID="{918F388A-147A-48E8-9DA2-CAC38C66F699}" presName="childText" presStyleLbl="conFgAcc1" presStyleIdx="0" presStyleCnt="5">
        <dgm:presLayoutVars>
          <dgm:bulletEnabled val="1"/>
        </dgm:presLayoutVars>
      </dgm:prSet>
      <dgm:spPr/>
    </dgm:pt>
    <dgm:pt modelId="{86E6E039-F09B-4A30-8512-83A67022A28F}" type="pres">
      <dgm:prSet presAssocID="{071EF1B6-360A-4FC1-9C96-FA0948AFE191}" presName="spaceBetweenRectangles" presStyleCnt="0"/>
      <dgm:spPr/>
    </dgm:pt>
    <dgm:pt modelId="{9F6ACB47-CA95-40FB-953E-18351113ECC1}" type="pres">
      <dgm:prSet presAssocID="{45B5CE7B-4E3B-42A7-BFBC-8423E8BEEF50}" presName="parentLin" presStyleCnt="0"/>
      <dgm:spPr/>
    </dgm:pt>
    <dgm:pt modelId="{3C9B9ECC-2BBC-4F08-B1E4-B072B3084F20}" type="pres">
      <dgm:prSet presAssocID="{45B5CE7B-4E3B-42A7-BFBC-8423E8BEEF50}" presName="parentLeftMargin" presStyleLbl="node1" presStyleIdx="0" presStyleCnt="5"/>
      <dgm:spPr/>
    </dgm:pt>
    <dgm:pt modelId="{D6237B29-313A-4CB3-99EE-7F0CFF79D584}" type="pres">
      <dgm:prSet presAssocID="{45B5CE7B-4E3B-42A7-BFBC-8423E8BEEF5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9ADA461-419A-4CD2-976B-F50595A935A3}" type="pres">
      <dgm:prSet presAssocID="{45B5CE7B-4E3B-42A7-BFBC-8423E8BEEF50}" presName="negativeSpace" presStyleCnt="0"/>
      <dgm:spPr/>
    </dgm:pt>
    <dgm:pt modelId="{03C8EA35-2E71-4DD7-AB4E-85350D32D9A3}" type="pres">
      <dgm:prSet presAssocID="{45B5CE7B-4E3B-42A7-BFBC-8423E8BEEF50}" presName="childText" presStyleLbl="conFgAcc1" presStyleIdx="1" presStyleCnt="5">
        <dgm:presLayoutVars>
          <dgm:bulletEnabled val="1"/>
        </dgm:presLayoutVars>
      </dgm:prSet>
      <dgm:spPr/>
    </dgm:pt>
    <dgm:pt modelId="{52A64AAC-94C2-4D43-9256-A8356BEE8597}" type="pres">
      <dgm:prSet presAssocID="{79FFEA91-7903-4BFB-839A-24AAB9C1AC87}" presName="spaceBetweenRectangles" presStyleCnt="0"/>
      <dgm:spPr/>
    </dgm:pt>
    <dgm:pt modelId="{B25EA57B-9760-4721-A34E-CA9081A29C14}" type="pres">
      <dgm:prSet presAssocID="{1131DE21-DBAD-4BAF-9141-FE1E4606F6F8}" presName="parentLin" presStyleCnt="0"/>
      <dgm:spPr/>
    </dgm:pt>
    <dgm:pt modelId="{5A05AC08-979F-43AA-BDAF-25F56B281A30}" type="pres">
      <dgm:prSet presAssocID="{1131DE21-DBAD-4BAF-9141-FE1E4606F6F8}" presName="parentLeftMargin" presStyleLbl="node1" presStyleIdx="1" presStyleCnt="5"/>
      <dgm:spPr/>
    </dgm:pt>
    <dgm:pt modelId="{0C77DEA6-ADC9-479F-96EE-4D4EF3012EA7}" type="pres">
      <dgm:prSet presAssocID="{1131DE21-DBAD-4BAF-9141-FE1E4606F6F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380F37B-755D-42FC-8DA2-4DFD7F0D1E2F}" type="pres">
      <dgm:prSet presAssocID="{1131DE21-DBAD-4BAF-9141-FE1E4606F6F8}" presName="negativeSpace" presStyleCnt="0"/>
      <dgm:spPr/>
    </dgm:pt>
    <dgm:pt modelId="{DDBD22D0-EB68-49CC-83E8-130431A8B354}" type="pres">
      <dgm:prSet presAssocID="{1131DE21-DBAD-4BAF-9141-FE1E4606F6F8}" presName="childText" presStyleLbl="conFgAcc1" presStyleIdx="2" presStyleCnt="5">
        <dgm:presLayoutVars>
          <dgm:bulletEnabled val="1"/>
        </dgm:presLayoutVars>
      </dgm:prSet>
      <dgm:spPr/>
    </dgm:pt>
    <dgm:pt modelId="{908AB646-9527-4FFD-96A4-0966DEC84F9E}" type="pres">
      <dgm:prSet presAssocID="{888C02E1-F7AD-4574-A4F9-912962FFD576}" presName="spaceBetweenRectangles" presStyleCnt="0"/>
      <dgm:spPr/>
    </dgm:pt>
    <dgm:pt modelId="{9BB424E4-5692-4B16-B21E-D07FE3B62148}" type="pres">
      <dgm:prSet presAssocID="{5F2CBCFB-F43B-401A-8BFD-71AC404221F2}" presName="parentLin" presStyleCnt="0"/>
      <dgm:spPr/>
    </dgm:pt>
    <dgm:pt modelId="{B09255A3-3D4E-4C30-B922-0E0E283A3A89}" type="pres">
      <dgm:prSet presAssocID="{5F2CBCFB-F43B-401A-8BFD-71AC404221F2}" presName="parentLeftMargin" presStyleLbl="node1" presStyleIdx="2" presStyleCnt="5"/>
      <dgm:spPr/>
    </dgm:pt>
    <dgm:pt modelId="{F3A7DBAD-6681-4FBA-85DC-3CF1605DE382}" type="pres">
      <dgm:prSet presAssocID="{5F2CBCFB-F43B-401A-8BFD-71AC404221F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C5A9EB8-CB11-4F0C-A28A-0C68EF218A97}" type="pres">
      <dgm:prSet presAssocID="{5F2CBCFB-F43B-401A-8BFD-71AC404221F2}" presName="negativeSpace" presStyleCnt="0"/>
      <dgm:spPr/>
    </dgm:pt>
    <dgm:pt modelId="{1B55E8C6-3A8F-4932-B794-9351157F9D0C}" type="pres">
      <dgm:prSet presAssocID="{5F2CBCFB-F43B-401A-8BFD-71AC404221F2}" presName="childText" presStyleLbl="conFgAcc1" presStyleIdx="3" presStyleCnt="5">
        <dgm:presLayoutVars>
          <dgm:bulletEnabled val="1"/>
        </dgm:presLayoutVars>
      </dgm:prSet>
      <dgm:spPr/>
    </dgm:pt>
    <dgm:pt modelId="{47C60694-AF32-4647-B81A-68910DC8B54F}" type="pres">
      <dgm:prSet presAssocID="{AFBC8DE7-D30F-461C-AB29-06B70074E158}" presName="spaceBetweenRectangles" presStyleCnt="0"/>
      <dgm:spPr/>
    </dgm:pt>
    <dgm:pt modelId="{F32D3A53-194D-433E-A508-86531142B873}" type="pres">
      <dgm:prSet presAssocID="{F0B5A9BB-D248-4793-B26F-021A0A47B723}" presName="parentLin" presStyleCnt="0"/>
      <dgm:spPr/>
    </dgm:pt>
    <dgm:pt modelId="{CF479E6F-3BCE-4A66-9FA6-C069327A251C}" type="pres">
      <dgm:prSet presAssocID="{F0B5A9BB-D248-4793-B26F-021A0A47B723}" presName="parentLeftMargin" presStyleLbl="node1" presStyleIdx="3" presStyleCnt="5"/>
      <dgm:spPr/>
    </dgm:pt>
    <dgm:pt modelId="{C510D654-F007-40E5-9AB5-F2BF7252D804}" type="pres">
      <dgm:prSet presAssocID="{F0B5A9BB-D248-4793-B26F-021A0A47B723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38B8B653-9F5C-427B-ACD5-DAE4D632BD07}" type="pres">
      <dgm:prSet presAssocID="{F0B5A9BB-D248-4793-B26F-021A0A47B723}" presName="negativeSpace" presStyleCnt="0"/>
      <dgm:spPr/>
    </dgm:pt>
    <dgm:pt modelId="{A9C19AC2-C126-470A-B1DB-2C878E3E16A4}" type="pres">
      <dgm:prSet presAssocID="{F0B5A9BB-D248-4793-B26F-021A0A47B723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A11010C-3DD4-4662-A052-B547E1C16B5A}" type="presOf" srcId="{8CE72E29-86DD-4342-BCE8-94B9839F9E8E}" destId="{38DE5D6A-404C-4D8C-A68D-6A904E5A2C67}" srcOrd="0" destOrd="0" presId="urn:microsoft.com/office/officeart/2005/8/layout/list1"/>
    <dgm:cxn modelId="{3E477015-B462-41DC-96D7-2C2A81D7F2A6}" type="presOf" srcId="{1131DE21-DBAD-4BAF-9141-FE1E4606F6F8}" destId="{5A05AC08-979F-43AA-BDAF-25F56B281A30}" srcOrd="0" destOrd="0" presId="urn:microsoft.com/office/officeart/2005/8/layout/list1"/>
    <dgm:cxn modelId="{2757D442-4523-4B8E-985C-7DC0305C618C}" srcId="{8CE72E29-86DD-4342-BCE8-94B9839F9E8E}" destId="{45B5CE7B-4E3B-42A7-BFBC-8423E8BEEF50}" srcOrd="1" destOrd="0" parTransId="{D3C9AA0C-B7FB-4D27-9A18-8B74CDDDE547}" sibTransId="{79FFEA91-7903-4BFB-839A-24AAB9C1AC87}"/>
    <dgm:cxn modelId="{F5065686-6F49-48E0-B84E-01FC0077C1D0}" type="presOf" srcId="{5F2CBCFB-F43B-401A-8BFD-71AC404221F2}" destId="{F3A7DBAD-6681-4FBA-85DC-3CF1605DE382}" srcOrd="1" destOrd="0" presId="urn:microsoft.com/office/officeart/2005/8/layout/list1"/>
    <dgm:cxn modelId="{B0482E8B-C9D6-4EDE-987B-4C4CACD38E9D}" srcId="{8CE72E29-86DD-4342-BCE8-94B9839F9E8E}" destId="{918F388A-147A-48E8-9DA2-CAC38C66F699}" srcOrd="0" destOrd="0" parTransId="{8552B47E-D09E-4DBB-94B7-1C017C91F676}" sibTransId="{071EF1B6-360A-4FC1-9C96-FA0948AFE191}"/>
    <dgm:cxn modelId="{94D50E93-F8DE-4328-AE0A-3FDF52483326}" type="presOf" srcId="{918F388A-147A-48E8-9DA2-CAC38C66F699}" destId="{67017297-37AC-4EA5-AE7D-038E7FDA3C51}" srcOrd="0" destOrd="0" presId="urn:microsoft.com/office/officeart/2005/8/layout/list1"/>
    <dgm:cxn modelId="{AFE52799-B8C5-4644-B4CA-90B5B07CD333}" type="presOf" srcId="{45B5CE7B-4E3B-42A7-BFBC-8423E8BEEF50}" destId="{3C9B9ECC-2BBC-4F08-B1E4-B072B3084F20}" srcOrd="0" destOrd="0" presId="urn:microsoft.com/office/officeart/2005/8/layout/list1"/>
    <dgm:cxn modelId="{569F2AB2-33FF-401F-AC75-384DD3958F46}" type="presOf" srcId="{918F388A-147A-48E8-9DA2-CAC38C66F699}" destId="{342D47EE-7D24-4B61-8360-0455C993D89B}" srcOrd="1" destOrd="0" presId="urn:microsoft.com/office/officeart/2005/8/layout/list1"/>
    <dgm:cxn modelId="{7BA53CBB-A31A-4DD4-85CE-D0209C1A921A}" type="presOf" srcId="{F0B5A9BB-D248-4793-B26F-021A0A47B723}" destId="{C510D654-F007-40E5-9AB5-F2BF7252D804}" srcOrd="1" destOrd="0" presId="urn:microsoft.com/office/officeart/2005/8/layout/list1"/>
    <dgm:cxn modelId="{980177C6-E238-4C23-AA09-F9347335FA1A}" type="presOf" srcId="{F0B5A9BB-D248-4793-B26F-021A0A47B723}" destId="{CF479E6F-3BCE-4A66-9FA6-C069327A251C}" srcOrd="0" destOrd="0" presId="urn:microsoft.com/office/officeart/2005/8/layout/list1"/>
    <dgm:cxn modelId="{81FF0CC9-74C4-4698-AB43-25B8614790B3}" srcId="{8CE72E29-86DD-4342-BCE8-94B9839F9E8E}" destId="{F0B5A9BB-D248-4793-B26F-021A0A47B723}" srcOrd="4" destOrd="0" parTransId="{6B7B1DCF-E75C-440C-A919-120E07200810}" sibTransId="{8CEDAD63-9C13-47FC-8885-15A372557E66}"/>
    <dgm:cxn modelId="{317DC5D1-18B6-4348-BC7F-6AE693A30280}" type="presOf" srcId="{1131DE21-DBAD-4BAF-9141-FE1E4606F6F8}" destId="{0C77DEA6-ADC9-479F-96EE-4D4EF3012EA7}" srcOrd="1" destOrd="0" presId="urn:microsoft.com/office/officeart/2005/8/layout/list1"/>
    <dgm:cxn modelId="{AE39F5D1-3CE8-4B55-8E4D-4A1DB8AADD3B}" srcId="{8CE72E29-86DD-4342-BCE8-94B9839F9E8E}" destId="{1131DE21-DBAD-4BAF-9141-FE1E4606F6F8}" srcOrd="2" destOrd="0" parTransId="{A3C31A40-3925-48C1-8F7B-6E5914047EE3}" sibTransId="{888C02E1-F7AD-4574-A4F9-912962FFD576}"/>
    <dgm:cxn modelId="{46AE96DF-9D32-45F7-90CA-C830F2E924A0}" type="presOf" srcId="{45B5CE7B-4E3B-42A7-BFBC-8423E8BEEF50}" destId="{D6237B29-313A-4CB3-99EE-7F0CFF79D584}" srcOrd="1" destOrd="0" presId="urn:microsoft.com/office/officeart/2005/8/layout/list1"/>
    <dgm:cxn modelId="{73900FF6-B8FB-4A18-B9DB-90CEA3239223}" srcId="{8CE72E29-86DD-4342-BCE8-94B9839F9E8E}" destId="{5F2CBCFB-F43B-401A-8BFD-71AC404221F2}" srcOrd="3" destOrd="0" parTransId="{40AE07D7-9070-4418-B88B-B73C2D968FBC}" sibTransId="{AFBC8DE7-D30F-461C-AB29-06B70074E158}"/>
    <dgm:cxn modelId="{6A8164F6-71A4-4371-A6BD-5D9A1F408822}" type="presOf" srcId="{5F2CBCFB-F43B-401A-8BFD-71AC404221F2}" destId="{B09255A3-3D4E-4C30-B922-0E0E283A3A89}" srcOrd="0" destOrd="0" presId="urn:microsoft.com/office/officeart/2005/8/layout/list1"/>
    <dgm:cxn modelId="{06608A4B-A7D9-474C-AB91-9A5A20BA99D2}" type="presParOf" srcId="{38DE5D6A-404C-4D8C-A68D-6A904E5A2C67}" destId="{AFFB8346-AD01-4C4E-80F1-F183350A55D0}" srcOrd="0" destOrd="0" presId="urn:microsoft.com/office/officeart/2005/8/layout/list1"/>
    <dgm:cxn modelId="{CCA92561-C15A-40EA-96D9-72456156CB31}" type="presParOf" srcId="{AFFB8346-AD01-4C4E-80F1-F183350A55D0}" destId="{67017297-37AC-4EA5-AE7D-038E7FDA3C51}" srcOrd="0" destOrd="0" presId="urn:microsoft.com/office/officeart/2005/8/layout/list1"/>
    <dgm:cxn modelId="{470285E6-41A5-4971-9E5B-8FD3EA9BBBF7}" type="presParOf" srcId="{AFFB8346-AD01-4C4E-80F1-F183350A55D0}" destId="{342D47EE-7D24-4B61-8360-0455C993D89B}" srcOrd="1" destOrd="0" presId="urn:microsoft.com/office/officeart/2005/8/layout/list1"/>
    <dgm:cxn modelId="{FB380E8E-18E7-4A2E-9BD7-75103941E801}" type="presParOf" srcId="{38DE5D6A-404C-4D8C-A68D-6A904E5A2C67}" destId="{A3115D83-E19D-40F4-A431-07D120E059B1}" srcOrd="1" destOrd="0" presId="urn:microsoft.com/office/officeart/2005/8/layout/list1"/>
    <dgm:cxn modelId="{BBB8F74C-9681-4088-894D-15B42042C017}" type="presParOf" srcId="{38DE5D6A-404C-4D8C-A68D-6A904E5A2C67}" destId="{9A7FFE01-B216-46D7-A64C-F2E6B0B6BF1C}" srcOrd="2" destOrd="0" presId="urn:microsoft.com/office/officeart/2005/8/layout/list1"/>
    <dgm:cxn modelId="{2DF87D4B-8983-4CAE-8C96-B2A86B6E246D}" type="presParOf" srcId="{38DE5D6A-404C-4D8C-A68D-6A904E5A2C67}" destId="{86E6E039-F09B-4A30-8512-83A67022A28F}" srcOrd="3" destOrd="0" presId="urn:microsoft.com/office/officeart/2005/8/layout/list1"/>
    <dgm:cxn modelId="{BE2941A7-2783-405E-A2DB-614F45183CF8}" type="presParOf" srcId="{38DE5D6A-404C-4D8C-A68D-6A904E5A2C67}" destId="{9F6ACB47-CA95-40FB-953E-18351113ECC1}" srcOrd="4" destOrd="0" presId="urn:microsoft.com/office/officeart/2005/8/layout/list1"/>
    <dgm:cxn modelId="{7EA2F373-A553-464F-AAD7-03A47CBA2F7B}" type="presParOf" srcId="{9F6ACB47-CA95-40FB-953E-18351113ECC1}" destId="{3C9B9ECC-2BBC-4F08-B1E4-B072B3084F20}" srcOrd="0" destOrd="0" presId="urn:microsoft.com/office/officeart/2005/8/layout/list1"/>
    <dgm:cxn modelId="{B91C683C-3004-43B8-A49A-5591B1FA00BC}" type="presParOf" srcId="{9F6ACB47-CA95-40FB-953E-18351113ECC1}" destId="{D6237B29-313A-4CB3-99EE-7F0CFF79D584}" srcOrd="1" destOrd="0" presId="urn:microsoft.com/office/officeart/2005/8/layout/list1"/>
    <dgm:cxn modelId="{44718B95-61A4-4C4E-8A27-DFAF9ED17DF9}" type="presParOf" srcId="{38DE5D6A-404C-4D8C-A68D-6A904E5A2C67}" destId="{09ADA461-419A-4CD2-976B-F50595A935A3}" srcOrd="5" destOrd="0" presId="urn:microsoft.com/office/officeart/2005/8/layout/list1"/>
    <dgm:cxn modelId="{4DC0BD47-7AF5-4439-9135-6348878103A4}" type="presParOf" srcId="{38DE5D6A-404C-4D8C-A68D-6A904E5A2C67}" destId="{03C8EA35-2E71-4DD7-AB4E-85350D32D9A3}" srcOrd="6" destOrd="0" presId="urn:microsoft.com/office/officeart/2005/8/layout/list1"/>
    <dgm:cxn modelId="{08D1EE74-4813-4468-83FF-FFAA6ED58525}" type="presParOf" srcId="{38DE5D6A-404C-4D8C-A68D-6A904E5A2C67}" destId="{52A64AAC-94C2-4D43-9256-A8356BEE8597}" srcOrd="7" destOrd="0" presId="urn:microsoft.com/office/officeart/2005/8/layout/list1"/>
    <dgm:cxn modelId="{0826F6C4-D86A-4B98-B34E-D6CECFE372BE}" type="presParOf" srcId="{38DE5D6A-404C-4D8C-A68D-6A904E5A2C67}" destId="{B25EA57B-9760-4721-A34E-CA9081A29C14}" srcOrd="8" destOrd="0" presId="urn:microsoft.com/office/officeart/2005/8/layout/list1"/>
    <dgm:cxn modelId="{98A44710-5518-4671-84F0-62DFC78924E3}" type="presParOf" srcId="{B25EA57B-9760-4721-A34E-CA9081A29C14}" destId="{5A05AC08-979F-43AA-BDAF-25F56B281A30}" srcOrd="0" destOrd="0" presId="urn:microsoft.com/office/officeart/2005/8/layout/list1"/>
    <dgm:cxn modelId="{2DFD9A87-BE7C-458F-A755-0979DA61C8F5}" type="presParOf" srcId="{B25EA57B-9760-4721-A34E-CA9081A29C14}" destId="{0C77DEA6-ADC9-479F-96EE-4D4EF3012EA7}" srcOrd="1" destOrd="0" presId="urn:microsoft.com/office/officeart/2005/8/layout/list1"/>
    <dgm:cxn modelId="{21BAB97A-1720-42F9-AA9F-E6C0D4144F14}" type="presParOf" srcId="{38DE5D6A-404C-4D8C-A68D-6A904E5A2C67}" destId="{3380F37B-755D-42FC-8DA2-4DFD7F0D1E2F}" srcOrd="9" destOrd="0" presId="urn:microsoft.com/office/officeart/2005/8/layout/list1"/>
    <dgm:cxn modelId="{9F5B9B0E-DC21-4B2A-83EF-AE620B89D7CC}" type="presParOf" srcId="{38DE5D6A-404C-4D8C-A68D-6A904E5A2C67}" destId="{DDBD22D0-EB68-49CC-83E8-130431A8B354}" srcOrd="10" destOrd="0" presId="urn:microsoft.com/office/officeart/2005/8/layout/list1"/>
    <dgm:cxn modelId="{93CD427E-58A5-499B-A8F8-746049682601}" type="presParOf" srcId="{38DE5D6A-404C-4D8C-A68D-6A904E5A2C67}" destId="{908AB646-9527-4FFD-96A4-0966DEC84F9E}" srcOrd="11" destOrd="0" presId="urn:microsoft.com/office/officeart/2005/8/layout/list1"/>
    <dgm:cxn modelId="{1AD69430-ECF8-499F-986E-0CF28B45B5AC}" type="presParOf" srcId="{38DE5D6A-404C-4D8C-A68D-6A904E5A2C67}" destId="{9BB424E4-5692-4B16-B21E-D07FE3B62148}" srcOrd="12" destOrd="0" presId="urn:microsoft.com/office/officeart/2005/8/layout/list1"/>
    <dgm:cxn modelId="{50FC4408-4C9E-4D86-867E-C5B3777CA514}" type="presParOf" srcId="{9BB424E4-5692-4B16-B21E-D07FE3B62148}" destId="{B09255A3-3D4E-4C30-B922-0E0E283A3A89}" srcOrd="0" destOrd="0" presId="urn:microsoft.com/office/officeart/2005/8/layout/list1"/>
    <dgm:cxn modelId="{D65ECA01-ED4A-49BE-897C-0AA8046483B1}" type="presParOf" srcId="{9BB424E4-5692-4B16-B21E-D07FE3B62148}" destId="{F3A7DBAD-6681-4FBA-85DC-3CF1605DE382}" srcOrd="1" destOrd="0" presId="urn:microsoft.com/office/officeart/2005/8/layout/list1"/>
    <dgm:cxn modelId="{947B2599-C45D-4BC2-9AA3-534C819B3129}" type="presParOf" srcId="{38DE5D6A-404C-4D8C-A68D-6A904E5A2C67}" destId="{7C5A9EB8-CB11-4F0C-A28A-0C68EF218A97}" srcOrd="13" destOrd="0" presId="urn:microsoft.com/office/officeart/2005/8/layout/list1"/>
    <dgm:cxn modelId="{BA1F85F9-B65B-4473-8647-41CBEACF90A1}" type="presParOf" srcId="{38DE5D6A-404C-4D8C-A68D-6A904E5A2C67}" destId="{1B55E8C6-3A8F-4932-B794-9351157F9D0C}" srcOrd="14" destOrd="0" presId="urn:microsoft.com/office/officeart/2005/8/layout/list1"/>
    <dgm:cxn modelId="{0CB98BC1-7054-4A65-A9C8-F548CD016DE0}" type="presParOf" srcId="{38DE5D6A-404C-4D8C-A68D-6A904E5A2C67}" destId="{47C60694-AF32-4647-B81A-68910DC8B54F}" srcOrd="15" destOrd="0" presId="urn:microsoft.com/office/officeart/2005/8/layout/list1"/>
    <dgm:cxn modelId="{7585774D-CEB1-4B2F-9EA1-40D4AB27229D}" type="presParOf" srcId="{38DE5D6A-404C-4D8C-A68D-6A904E5A2C67}" destId="{F32D3A53-194D-433E-A508-86531142B873}" srcOrd="16" destOrd="0" presId="urn:microsoft.com/office/officeart/2005/8/layout/list1"/>
    <dgm:cxn modelId="{A833BA06-171F-4B52-8F33-BF3D1EF35D06}" type="presParOf" srcId="{F32D3A53-194D-433E-A508-86531142B873}" destId="{CF479E6F-3BCE-4A66-9FA6-C069327A251C}" srcOrd="0" destOrd="0" presId="urn:microsoft.com/office/officeart/2005/8/layout/list1"/>
    <dgm:cxn modelId="{7283B948-90BF-4AF0-96DF-52DE935948B4}" type="presParOf" srcId="{F32D3A53-194D-433E-A508-86531142B873}" destId="{C510D654-F007-40E5-9AB5-F2BF7252D804}" srcOrd="1" destOrd="0" presId="urn:microsoft.com/office/officeart/2005/8/layout/list1"/>
    <dgm:cxn modelId="{9D140E8D-4A00-43DD-B5B0-4CCA8C28E635}" type="presParOf" srcId="{38DE5D6A-404C-4D8C-A68D-6A904E5A2C67}" destId="{38B8B653-9F5C-427B-ACD5-DAE4D632BD07}" srcOrd="17" destOrd="0" presId="urn:microsoft.com/office/officeart/2005/8/layout/list1"/>
    <dgm:cxn modelId="{EDF5696C-743B-4B27-B77C-6AB4BBD778A9}" type="presParOf" srcId="{38DE5D6A-404C-4D8C-A68D-6A904E5A2C67}" destId="{A9C19AC2-C126-470A-B1DB-2C878E3E16A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D727E6-00EB-4C21-B8A3-7E9273103DB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96CDF8C-6E86-40B6-9B0F-03AD62C398B7}">
      <dgm:prSet/>
      <dgm:spPr/>
      <dgm:t>
        <a:bodyPr/>
        <a:lstStyle/>
        <a:p>
          <a:r>
            <a:rPr lang="en-US"/>
            <a:t>12 two-hour sessions</a:t>
          </a:r>
        </a:p>
      </dgm:t>
    </dgm:pt>
    <dgm:pt modelId="{FC714508-7539-46E3-A6FF-745F0D3B0810}" type="parTrans" cxnId="{F0F8C337-E2A1-40BB-AB0B-D8B05AA2F18D}">
      <dgm:prSet/>
      <dgm:spPr/>
      <dgm:t>
        <a:bodyPr/>
        <a:lstStyle/>
        <a:p>
          <a:endParaRPr lang="en-US"/>
        </a:p>
      </dgm:t>
    </dgm:pt>
    <dgm:pt modelId="{AF6F46B4-D4B8-4513-8A92-3A6A5C03330E}" type="sibTrans" cxnId="{F0F8C337-E2A1-40BB-AB0B-D8B05AA2F18D}">
      <dgm:prSet/>
      <dgm:spPr/>
      <dgm:t>
        <a:bodyPr/>
        <a:lstStyle/>
        <a:p>
          <a:endParaRPr lang="en-US"/>
        </a:p>
      </dgm:t>
    </dgm:pt>
    <dgm:pt modelId="{DD3D32C0-BA7F-4EC0-8B8D-916EC3BE01E1}">
      <dgm:prSet/>
      <dgm:spPr/>
      <dgm:t>
        <a:bodyPr/>
        <a:lstStyle/>
        <a:p>
          <a:r>
            <a:rPr lang="en-US"/>
            <a:t>August 2021 to June 2022</a:t>
          </a:r>
        </a:p>
      </dgm:t>
    </dgm:pt>
    <dgm:pt modelId="{C7E27C2A-924E-4980-BD2B-B6B48F455619}" type="parTrans" cxnId="{46ADF511-0AC6-4DCF-942A-80B009041E28}">
      <dgm:prSet/>
      <dgm:spPr/>
      <dgm:t>
        <a:bodyPr/>
        <a:lstStyle/>
        <a:p>
          <a:endParaRPr lang="en-US"/>
        </a:p>
      </dgm:t>
    </dgm:pt>
    <dgm:pt modelId="{2A3A1B42-F1D5-44FE-A405-729A3983D7B1}" type="sibTrans" cxnId="{46ADF511-0AC6-4DCF-942A-80B009041E28}">
      <dgm:prSet/>
      <dgm:spPr/>
      <dgm:t>
        <a:bodyPr/>
        <a:lstStyle/>
        <a:p>
          <a:endParaRPr lang="en-US"/>
        </a:p>
      </dgm:t>
    </dgm:pt>
    <dgm:pt modelId="{4DC89F71-4A33-4688-8D30-56E65D9FBCAF}" type="pres">
      <dgm:prSet presAssocID="{B9D727E6-00EB-4C21-B8A3-7E9273103DB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7522550-DFF4-48D0-A58B-C6ED5E929BB3}" type="pres">
      <dgm:prSet presAssocID="{996CDF8C-6E86-40B6-9B0F-03AD62C398B7}" presName="hierRoot1" presStyleCnt="0"/>
      <dgm:spPr/>
    </dgm:pt>
    <dgm:pt modelId="{E3875B6B-A48E-4368-AD9E-005F0DBFE67B}" type="pres">
      <dgm:prSet presAssocID="{996CDF8C-6E86-40B6-9B0F-03AD62C398B7}" presName="composite" presStyleCnt="0"/>
      <dgm:spPr/>
    </dgm:pt>
    <dgm:pt modelId="{6BB64FDF-7F96-4FDD-AAFC-7C8790576552}" type="pres">
      <dgm:prSet presAssocID="{996CDF8C-6E86-40B6-9B0F-03AD62C398B7}" presName="background" presStyleLbl="node0" presStyleIdx="0" presStyleCnt="2"/>
      <dgm:spPr/>
    </dgm:pt>
    <dgm:pt modelId="{49BC9E2F-4553-4BBE-9F7B-2A415318712C}" type="pres">
      <dgm:prSet presAssocID="{996CDF8C-6E86-40B6-9B0F-03AD62C398B7}" presName="text" presStyleLbl="fgAcc0" presStyleIdx="0" presStyleCnt="2">
        <dgm:presLayoutVars>
          <dgm:chPref val="3"/>
        </dgm:presLayoutVars>
      </dgm:prSet>
      <dgm:spPr/>
    </dgm:pt>
    <dgm:pt modelId="{095DD9BD-7E0A-4685-B2D8-3DA84DAD0C08}" type="pres">
      <dgm:prSet presAssocID="{996CDF8C-6E86-40B6-9B0F-03AD62C398B7}" presName="hierChild2" presStyleCnt="0"/>
      <dgm:spPr/>
    </dgm:pt>
    <dgm:pt modelId="{920FB0EE-736F-4A8C-A6AD-F5F70A831D47}" type="pres">
      <dgm:prSet presAssocID="{DD3D32C0-BA7F-4EC0-8B8D-916EC3BE01E1}" presName="hierRoot1" presStyleCnt="0"/>
      <dgm:spPr/>
    </dgm:pt>
    <dgm:pt modelId="{2FE1868B-DCEA-41C1-9969-D7CF7550F57F}" type="pres">
      <dgm:prSet presAssocID="{DD3D32C0-BA7F-4EC0-8B8D-916EC3BE01E1}" presName="composite" presStyleCnt="0"/>
      <dgm:spPr/>
    </dgm:pt>
    <dgm:pt modelId="{6E7D8B22-19EA-4E7B-8863-C9D718E3C75B}" type="pres">
      <dgm:prSet presAssocID="{DD3D32C0-BA7F-4EC0-8B8D-916EC3BE01E1}" presName="background" presStyleLbl="node0" presStyleIdx="1" presStyleCnt="2"/>
      <dgm:spPr/>
    </dgm:pt>
    <dgm:pt modelId="{A5872084-3C63-4BDB-BF11-FF1C1DF897F2}" type="pres">
      <dgm:prSet presAssocID="{DD3D32C0-BA7F-4EC0-8B8D-916EC3BE01E1}" presName="text" presStyleLbl="fgAcc0" presStyleIdx="1" presStyleCnt="2">
        <dgm:presLayoutVars>
          <dgm:chPref val="3"/>
        </dgm:presLayoutVars>
      </dgm:prSet>
      <dgm:spPr/>
    </dgm:pt>
    <dgm:pt modelId="{21A76703-1534-4DEC-B5C8-8C918492B449}" type="pres">
      <dgm:prSet presAssocID="{DD3D32C0-BA7F-4EC0-8B8D-916EC3BE01E1}" presName="hierChild2" presStyleCnt="0"/>
      <dgm:spPr/>
    </dgm:pt>
  </dgm:ptLst>
  <dgm:cxnLst>
    <dgm:cxn modelId="{46ADF511-0AC6-4DCF-942A-80B009041E28}" srcId="{B9D727E6-00EB-4C21-B8A3-7E9273103DB3}" destId="{DD3D32C0-BA7F-4EC0-8B8D-916EC3BE01E1}" srcOrd="1" destOrd="0" parTransId="{C7E27C2A-924E-4980-BD2B-B6B48F455619}" sibTransId="{2A3A1B42-F1D5-44FE-A405-729A3983D7B1}"/>
    <dgm:cxn modelId="{F0F8C337-E2A1-40BB-AB0B-D8B05AA2F18D}" srcId="{B9D727E6-00EB-4C21-B8A3-7E9273103DB3}" destId="{996CDF8C-6E86-40B6-9B0F-03AD62C398B7}" srcOrd="0" destOrd="0" parTransId="{FC714508-7539-46E3-A6FF-745F0D3B0810}" sibTransId="{AF6F46B4-D4B8-4513-8A92-3A6A5C03330E}"/>
    <dgm:cxn modelId="{0EB5705E-0EE7-497E-9D92-EC8F7329C972}" type="presOf" srcId="{B9D727E6-00EB-4C21-B8A3-7E9273103DB3}" destId="{4DC89F71-4A33-4688-8D30-56E65D9FBCAF}" srcOrd="0" destOrd="0" presId="urn:microsoft.com/office/officeart/2005/8/layout/hierarchy1"/>
    <dgm:cxn modelId="{F0385856-E9F5-4236-9F11-9C43C73EDFF0}" type="presOf" srcId="{996CDF8C-6E86-40B6-9B0F-03AD62C398B7}" destId="{49BC9E2F-4553-4BBE-9F7B-2A415318712C}" srcOrd="0" destOrd="0" presId="urn:microsoft.com/office/officeart/2005/8/layout/hierarchy1"/>
    <dgm:cxn modelId="{51765CA7-B927-4655-B201-4630E0D8B626}" type="presOf" srcId="{DD3D32C0-BA7F-4EC0-8B8D-916EC3BE01E1}" destId="{A5872084-3C63-4BDB-BF11-FF1C1DF897F2}" srcOrd="0" destOrd="0" presId="urn:microsoft.com/office/officeart/2005/8/layout/hierarchy1"/>
    <dgm:cxn modelId="{79FC8A3C-E42F-418E-91B6-3E1C3854B4E3}" type="presParOf" srcId="{4DC89F71-4A33-4688-8D30-56E65D9FBCAF}" destId="{07522550-DFF4-48D0-A58B-C6ED5E929BB3}" srcOrd="0" destOrd="0" presId="urn:microsoft.com/office/officeart/2005/8/layout/hierarchy1"/>
    <dgm:cxn modelId="{50162B9C-4418-4B65-93F0-383EC35E64FD}" type="presParOf" srcId="{07522550-DFF4-48D0-A58B-C6ED5E929BB3}" destId="{E3875B6B-A48E-4368-AD9E-005F0DBFE67B}" srcOrd="0" destOrd="0" presId="urn:microsoft.com/office/officeart/2005/8/layout/hierarchy1"/>
    <dgm:cxn modelId="{71D0D424-50DD-45A0-9AAF-335CFBC41075}" type="presParOf" srcId="{E3875B6B-A48E-4368-AD9E-005F0DBFE67B}" destId="{6BB64FDF-7F96-4FDD-AAFC-7C8790576552}" srcOrd="0" destOrd="0" presId="urn:microsoft.com/office/officeart/2005/8/layout/hierarchy1"/>
    <dgm:cxn modelId="{3B84F06B-CE4C-4B16-9E60-EB8C48311E50}" type="presParOf" srcId="{E3875B6B-A48E-4368-AD9E-005F0DBFE67B}" destId="{49BC9E2F-4553-4BBE-9F7B-2A415318712C}" srcOrd="1" destOrd="0" presId="urn:microsoft.com/office/officeart/2005/8/layout/hierarchy1"/>
    <dgm:cxn modelId="{B16EE3A8-3817-48FF-AD8D-52876140D00D}" type="presParOf" srcId="{07522550-DFF4-48D0-A58B-C6ED5E929BB3}" destId="{095DD9BD-7E0A-4685-B2D8-3DA84DAD0C08}" srcOrd="1" destOrd="0" presId="urn:microsoft.com/office/officeart/2005/8/layout/hierarchy1"/>
    <dgm:cxn modelId="{7569DF72-44BA-4EAB-B846-A3D506778132}" type="presParOf" srcId="{4DC89F71-4A33-4688-8D30-56E65D9FBCAF}" destId="{920FB0EE-736F-4A8C-A6AD-F5F70A831D47}" srcOrd="1" destOrd="0" presId="urn:microsoft.com/office/officeart/2005/8/layout/hierarchy1"/>
    <dgm:cxn modelId="{CFFB53E3-3E9C-4A35-A93F-0C25BD1B7615}" type="presParOf" srcId="{920FB0EE-736F-4A8C-A6AD-F5F70A831D47}" destId="{2FE1868B-DCEA-41C1-9969-D7CF7550F57F}" srcOrd="0" destOrd="0" presId="urn:microsoft.com/office/officeart/2005/8/layout/hierarchy1"/>
    <dgm:cxn modelId="{46FCEED6-04E4-43C0-8723-549C163A86FF}" type="presParOf" srcId="{2FE1868B-DCEA-41C1-9969-D7CF7550F57F}" destId="{6E7D8B22-19EA-4E7B-8863-C9D718E3C75B}" srcOrd="0" destOrd="0" presId="urn:microsoft.com/office/officeart/2005/8/layout/hierarchy1"/>
    <dgm:cxn modelId="{D2841853-F97D-451E-9660-379EE9756644}" type="presParOf" srcId="{2FE1868B-DCEA-41C1-9969-D7CF7550F57F}" destId="{A5872084-3C63-4BDB-BF11-FF1C1DF897F2}" srcOrd="1" destOrd="0" presId="urn:microsoft.com/office/officeart/2005/8/layout/hierarchy1"/>
    <dgm:cxn modelId="{3960FF62-8DAE-447F-99DF-390DC814C9A5}" type="presParOf" srcId="{920FB0EE-736F-4A8C-A6AD-F5F70A831D47}" destId="{21A76703-1534-4DEC-B5C8-8C918492B44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937BC8-E2D0-42C2-A6C9-E38278C3D8C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469268B-CBAF-4639-932B-7DFEC393D691}">
      <dgm:prSet/>
      <dgm:spPr/>
      <dgm:t>
        <a:bodyPr/>
        <a:lstStyle/>
        <a:p>
          <a:r>
            <a:rPr lang="en-US"/>
            <a:t>Clarity of expectations</a:t>
          </a:r>
        </a:p>
      </dgm:t>
    </dgm:pt>
    <dgm:pt modelId="{D49D11D3-81AC-4EE3-8472-C52E24AB0FD9}" type="parTrans" cxnId="{3829B78C-0EAF-4F5B-9898-4CFF2D1903CC}">
      <dgm:prSet/>
      <dgm:spPr/>
      <dgm:t>
        <a:bodyPr/>
        <a:lstStyle/>
        <a:p>
          <a:endParaRPr lang="en-US"/>
        </a:p>
      </dgm:t>
    </dgm:pt>
    <dgm:pt modelId="{4BE0531D-C69B-422B-AB74-8E71A84C6A64}" type="sibTrans" cxnId="{3829B78C-0EAF-4F5B-9898-4CFF2D1903CC}">
      <dgm:prSet/>
      <dgm:spPr/>
      <dgm:t>
        <a:bodyPr/>
        <a:lstStyle/>
        <a:p>
          <a:endParaRPr lang="en-US"/>
        </a:p>
      </dgm:t>
    </dgm:pt>
    <dgm:pt modelId="{71BE1339-08D0-44FF-92D5-DA865C2B9BA7}">
      <dgm:prSet/>
      <dgm:spPr/>
      <dgm:t>
        <a:bodyPr/>
        <a:lstStyle/>
        <a:p>
          <a:r>
            <a:rPr lang="en-US"/>
            <a:t>Get rid of passive voice</a:t>
          </a:r>
        </a:p>
      </dgm:t>
    </dgm:pt>
    <dgm:pt modelId="{62CD84EE-EDEA-4DB3-9B51-FA96A1FFE1EE}" type="parTrans" cxnId="{F00289A0-30E3-4972-B9E1-B36CF0F8D032}">
      <dgm:prSet/>
      <dgm:spPr/>
      <dgm:t>
        <a:bodyPr/>
        <a:lstStyle/>
        <a:p>
          <a:endParaRPr lang="en-US"/>
        </a:p>
      </dgm:t>
    </dgm:pt>
    <dgm:pt modelId="{D8459928-CA6E-43F8-BBAC-77792E708E03}" type="sibTrans" cxnId="{F00289A0-30E3-4972-B9E1-B36CF0F8D032}">
      <dgm:prSet/>
      <dgm:spPr/>
      <dgm:t>
        <a:bodyPr/>
        <a:lstStyle/>
        <a:p>
          <a:endParaRPr lang="en-US"/>
        </a:p>
      </dgm:t>
    </dgm:pt>
    <dgm:pt modelId="{1C7C053D-3898-4F50-BD55-27C3C3D55AC6}">
      <dgm:prSet/>
      <dgm:spPr/>
      <dgm:t>
        <a:bodyPr/>
        <a:lstStyle/>
        <a:p>
          <a:r>
            <a:rPr lang="en-US"/>
            <a:t>“of the person” to “the person’s”</a:t>
          </a:r>
        </a:p>
      </dgm:t>
    </dgm:pt>
    <dgm:pt modelId="{DB00E1EF-0268-4C74-A635-FE7052ADF725}" type="parTrans" cxnId="{8C04BABD-D9F2-47F0-A833-DFC0532F3F1F}">
      <dgm:prSet/>
      <dgm:spPr/>
      <dgm:t>
        <a:bodyPr/>
        <a:lstStyle/>
        <a:p>
          <a:endParaRPr lang="en-US"/>
        </a:p>
      </dgm:t>
    </dgm:pt>
    <dgm:pt modelId="{1F10CBF6-66E7-440B-8FAC-4DCF5F337679}" type="sibTrans" cxnId="{8C04BABD-D9F2-47F0-A833-DFC0532F3F1F}">
      <dgm:prSet/>
      <dgm:spPr/>
      <dgm:t>
        <a:bodyPr/>
        <a:lstStyle/>
        <a:p>
          <a:endParaRPr lang="en-US"/>
        </a:p>
      </dgm:t>
    </dgm:pt>
    <dgm:pt modelId="{1CDB5C0B-2739-4D8D-8761-3027611CE3F3}">
      <dgm:prSet/>
      <dgm:spPr/>
      <dgm:t>
        <a:bodyPr/>
        <a:lstStyle/>
        <a:p>
          <a:r>
            <a:rPr lang="en-US"/>
            <a:t>Re-order the flow of some sections</a:t>
          </a:r>
        </a:p>
      </dgm:t>
    </dgm:pt>
    <dgm:pt modelId="{43CFA9E6-3E73-4F27-A4A6-055891C03CD3}" type="parTrans" cxnId="{13C37174-4BC3-40BF-9615-185C7C0B22D8}">
      <dgm:prSet/>
      <dgm:spPr/>
      <dgm:t>
        <a:bodyPr/>
        <a:lstStyle/>
        <a:p>
          <a:endParaRPr lang="en-US"/>
        </a:p>
      </dgm:t>
    </dgm:pt>
    <dgm:pt modelId="{F7BEEEC4-E0A5-494F-B0CA-E9D393C6958D}" type="sibTrans" cxnId="{13C37174-4BC3-40BF-9615-185C7C0B22D8}">
      <dgm:prSet/>
      <dgm:spPr/>
      <dgm:t>
        <a:bodyPr/>
        <a:lstStyle/>
        <a:p>
          <a:endParaRPr lang="en-US"/>
        </a:p>
      </dgm:t>
    </dgm:pt>
    <dgm:pt modelId="{780032C9-9410-4179-9445-304CF8F87B2A}">
      <dgm:prSet/>
      <dgm:spPr/>
      <dgm:t>
        <a:bodyPr/>
        <a:lstStyle/>
        <a:p>
          <a:r>
            <a:rPr lang="en-US" dirty="0"/>
            <a:t>Standard 6 changed priority</a:t>
          </a:r>
        </a:p>
      </dgm:t>
    </dgm:pt>
    <dgm:pt modelId="{0F46A189-76F5-40DA-A841-241511C2E6CF}" type="parTrans" cxnId="{96665A6B-9A29-4062-A005-19B0FA4ECD27}">
      <dgm:prSet/>
      <dgm:spPr/>
      <dgm:t>
        <a:bodyPr/>
        <a:lstStyle/>
        <a:p>
          <a:endParaRPr lang="en-US"/>
        </a:p>
      </dgm:t>
    </dgm:pt>
    <dgm:pt modelId="{EDDA2AEE-506A-4191-88FC-F3E8CEEC21B3}" type="sibTrans" cxnId="{96665A6B-9A29-4062-A005-19B0FA4ECD27}">
      <dgm:prSet/>
      <dgm:spPr/>
      <dgm:t>
        <a:bodyPr/>
        <a:lstStyle/>
        <a:p>
          <a:endParaRPr lang="en-US"/>
        </a:p>
      </dgm:t>
    </dgm:pt>
    <dgm:pt modelId="{99D5E2D0-4A81-4B92-BCEC-4E4168CACF72}">
      <dgm:prSet/>
      <dgm:spPr/>
      <dgm:t>
        <a:bodyPr/>
        <a:lstStyle/>
        <a:p>
          <a:r>
            <a:rPr lang="en-US"/>
            <a:t>Eliminate a few</a:t>
          </a:r>
        </a:p>
      </dgm:t>
    </dgm:pt>
    <dgm:pt modelId="{52E95FC6-DBBD-4E6D-BEEC-B7D954C6E357}" type="parTrans" cxnId="{DC1625FE-5DF3-4852-8CBC-CCB7AC369EA3}">
      <dgm:prSet/>
      <dgm:spPr/>
      <dgm:t>
        <a:bodyPr/>
        <a:lstStyle/>
        <a:p>
          <a:endParaRPr lang="en-US"/>
        </a:p>
      </dgm:t>
    </dgm:pt>
    <dgm:pt modelId="{5A9634C0-21A0-407A-8998-A9118C5B2D6E}" type="sibTrans" cxnId="{DC1625FE-5DF3-4852-8CBC-CCB7AC369EA3}">
      <dgm:prSet/>
      <dgm:spPr/>
      <dgm:t>
        <a:bodyPr/>
        <a:lstStyle/>
        <a:p>
          <a:endParaRPr lang="en-US"/>
        </a:p>
      </dgm:t>
    </dgm:pt>
    <dgm:pt modelId="{292E0A83-1518-4FAB-B7BC-3AA6EBC02354}">
      <dgm:prSet/>
      <dgm:spPr/>
      <dgm:t>
        <a:bodyPr/>
        <a:lstStyle/>
        <a:p>
          <a:r>
            <a:rPr lang="en-US"/>
            <a:t>“shall use technology”</a:t>
          </a:r>
        </a:p>
      </dgm:t>
    </dgm:pt>
    <dgm:pt modelId="{25CEB897-D7B0-4373-B2FB-12C09E769701}" type="parTrans" cxnId="{BA19789D-0A2B-407F-8B46-83DA9AC6BC80}">
      <dgm:prSet/>
      <dgm:spPr/>
      <dgm:t>
        <a:bodyPr/>
        <a:lstStyle/>
        <a:p>
          <a:endParaRPr lang="en-US"/>
        </a:p>
      </dgm:t>
    </dgm:pt>
    <dgm:pt modelId="{6C5A7CC4-15C8-4686-A003-5E2C68A79175}" type="sibTrans" cxnId="{BA19789D-0A2B-407F-8B46-83DA9AC6BC80}">
      <dgm:prSet/>
      <dgm:spPr/>
      <dgm:t>
        <a:bodyPr/>
        <a:lstStyle/>
        <a:p>
          <a:endParaRPr lang="en-US"/>
        </a:p>
      </dgm:t>
    </dgm:pt>
    <dgm:pt modelId="{FBC0A682-556D-44A8-A85A-827610F9A4F7}">
      <dgm:prSet/>
      <dgm:spPr/>
      <dgm:t>
        <a:bodyPr/>
        <a:lstStyle/>
        <a:p>
          <a:r>
            <a:rPr lang="en-US"/>
            <a:t>Consistency</a:t>
          </a:r>
        </a:p>
      </dgm:t>
    </dgm:pt>
    <dgm:pt modelId="{8C3E35D6-9BCE-4D54-9892-5F16685C3707}" type="parTrans" cxnId="{F9CFA834-2335-47EF-8B71-1E309173C4EC}">
      <dgm:prSet/>
      <dgm:spPr/>
      <dgm:t>
        <a:bodyPr/>
        <a:lstStyle/>
        <a:p>
          <a:endParaRPr lang="en-US"/>
        </a:p>
      </dgm:t>
    </dgm:pt>
    <dgm:pt modelId="{6342510C-0597-4EAA-B7B6-0F9E21CC7891}" type="sibTrans" cxnId="{F9CFA834-2335-47EF-8B71-1E309173C4EC}">
      <dgm:prSet/>
      <dgm:spPr/>
      <dgm:t>
        <a:bodyPr/>
        <a:lstStyle/>
        <a:p>
          <a:endParaRPr lang="en-US"/>
        </a:p>
      </dgm:t>
    </dgm:pt>
    <dgm:pt modelId="{BCE4331A-20EF-44CB-A079-EFF715E7421B}">
      <dgm:prSet/>
      <dgm:spPr/>
      <dgm:t>
        <a:bodyPr/>
        <a:lstStyle/>
        <a:p>
          <a:r>
            <a:rPr lang="en-US"/>
            <a:t>One rather than two sections on reporting abuse/exploitation</a:t>
          </a:r>
        </a:p>
      </dgm:t>
    </dgm:pt>
    <dgm:pt modelId="{5E5D3196-D1DE-4C0F-B4E7-361596BA9A69}" type="parTrans" cxnId="{52743153-D693-45CB-8986-620BA76D6603}">
      <dgm:prSet/>
      <dgm:spPr/>
      <dgm:t>
        <a:bodyPr/>
        <a:lstStyle/>
        <a:p>
          <a:endParaRPr lang="en-US"/>
        </a:p>
      </dgm:t>
    </dgm:pt>
    <dgm:pt modelId="{FF25C709-DDE8-42C3-B87C-9170129130F3}" type="sibTrans" cxnId="{52743153-D693-45CB-8986-620BA76D6603}">
      <dgm:prSet/>
      <dgm:spPr/>
      <dgm:t>
        <a:bodyPr/>
        <a:lstStyle/>
        <a:p>
          <a:endParaRPr lang="en-US"/>
        </a:p>
      </dgm:t>
    </dgm:pt>
    <dgm:pt modelId="{B6BEA487-EBFB-4520-8BB1-78572D0CEF01}" type="pres">
      <dgm:prSet presAssocID="{04937BC8-E2D0-42C2-A6C9-E38278C3D8C9}" presName="linear" presStyleCnt="0">
        <dgm:presLayoutVars>
          <dgm:animLvl val="lvl"/>
          <dgm:resizeHandles val="exact"/>
        </dgm:presLayoutVars>
      </dgm:prSet>
      <dgm:spPr/>
    </dgm:pt>
    <dgm:pt modelId="{8C9241AC-C382-4FD8-899E-92E7166F4BEB}" type="pres">
      <dgm:prSet presAssocID="{9469268B-CBAF-4639-932B-7DFEC393D69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F06F0CA-8D37-4A9B-B1CC-B735924DAA90}" type="pres">
      <dgm:prSet presAssocID="{4BE0531D-C69B-422B-AB74-8E71A84C6A64}" presName="spacer" presStyleCnt="0"/>
      <dgm:spPr/>
    </dgm:pt>
    <dgm:pt modelId="{D9C07C35-BAC7-49D7-B90B-2DB0E0AB3562}" type="pres">
      <dgm:prSet presAssocID="{71BE1339-08D0-44FF-92D5-DA865C2B9BA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0B05283-0228-494E-807A-31D3711AD3BC}" type="pres">
      <dgm:prSet presAssocID="{71BE1339-08D0-44FF-92D5-DA865C2B9BA7}" presName="childText" presStyleLbl="revTx" presStyleIdx="0" presStyleCnt="4">
        <dgm:presLayoutVars>
          <dgm:bulletEnabled val="1"/>
        </dgm:presLayoutVars>
      </dgm:prSet>
      <dgm:spPr/>
    </dgm:pt>
    <dgm:pt modelId="{1A6521BE-5750-474B-9595-39382FA9CD02}" type="pres">
      <dgm:prSet presAssocID="{1CDB5C0B-2739-4D8D-8761-3027611CE3F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9B67419-7D44-4EFE-BAFB-534AC3161E64}" type="pres">
      <dgm:prSet presAssocID="{1CDB5C0B-2739-4D8D-8761-3027611CE3F3}" presName="childText" presStyleLbl="revTx" presStyleIdx="1" presStyleCnt="4">
        <dgm:presLayoutVars>
          <dgm:bulletEnabled val="1"/>
        </dgm:presLayoutVars>
      </dgm:prSet>
      <dgm:spPr/>
    </dgm:pt>
    <dgm:pt modelId="{E8492165-06DD-4EC5-8351-022C8BFF7255}" type="pres">
      <dgm:prSet presAssocID="{99D5E2D0-4A81-4B92-BCEC-4E4168CACF7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4ADE096-0CE7-40BD-8AB8-E9775EEF910E}" type="pres">
      <dgm:prSet presAssocID="{99D5E2D0-4A81-4B92-BCEC-4E4168CACF72}" presName="childText" presStyleLbl="revTx" presStyleIdx="2" presStyleCnt="4">
        <dgm:presLayoutVars>
          <dgm:bulletEnabled val="1"/>
        </dgm:presLayoutVars>
      </dgm:prSet>
      <dgm:spPr/>
    </dgm:pt>
    <dgm:pt modelId="{6A9FD713-4741-4F0C-94F2-3F9EA6EEAB81}" type="pres">
      <dgm:prSet presAssocID="{FBC0A682-556D-44A8-A85A-827610F9A4F7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06FC445B-ED0A-49C8-8EA6-326AD9F39B7C}" type="pres">
      <dgm:prSet presAssocID="{FBC0A682-556D-44A8-A85A-827610F9A4F7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69FA6602-74CB-4E03-AEEE-FA5CB9A1E9B3}" type="presOf" srcId="{BCE4331A-20EF-44CB-A079-EFF715E7421B}" destId="{06FC445B-ED0A-49C8-8EA6-326AD9F39B7C}" srcOrd="0" destOrd="0" presId="urn:microsoft.com/office/officeart/2005/8/layout/vList2"/>
    <dgm:cxn modelId="{20573015-28E3-4159-9943-2E8699786A65}" type="presOf" srcId="{71BE1339-08D0-44FF-92D5-DA865C2B9BA7}" destId="{D9C07C35-BAC7-49D7-B90B-2DB0E0AB3562}" srcOrd="0" destOrd="0" presId="urn:microsoft.com/office/officeart/2005/8/layout/vList2"/>
    <dgm:cxn modelId="{F9CFA834-2335-47EF-8B71-1E309173C4EC}" srcId="{04937BC8-E2D0-42C2-A6C9-E38278C3D8C9}" destId="{FBC0A682-556D-44A8-A85A-827610F9A4F7}" srcOrd="4" destOrd="0" parTransId="{8C3E35D6-9BCE-4D54-9892-5F16685C3707}" sibTransId="{6342510C-0597-4EAA-B7B6-0F9E21CC7891}"/>
    <dgm:cxn modelId="{73055A36-C3F6-4D88-854F-4AB2821B8FBD}" type="presOf" srcId="{FBC0A682-556D-44A8-A85A-827610F9A4F7}" destId="{6A9FD713-4741-4F0C-94F2-3F9EA6EEAB81}" srcOrd="0" destOrd="0" presId="urn:microsoft.com/office/officeart/2005/8/layout/vList2"/>
    <dgm:cxn modelId="{1B07AE43-8341-4003-9C0C-E1C57B817E35}" type="presOf" srcId="{780032C9-9410-4179-9445-304CF8F87B2A}" destId="{49B67419-7D44-4EFE-BAFB-534AC3161E64}" srcOrd="0" destOrd="0" presId="urn:microsoft.com/office/officeart/2005/8/layout/vList2"/>
    <dgm:cxn modelId="{96665A6B-9A29-4062-A005-19B0FA4ECD27}" srcId="{1CDB5C0B-2739-4D8D-8761-3027611CE3F3}" destId="{780032C9-9410-4179-9445-304CF8F87B2A}" srcOrd="0" destOrd="0" parTransId="{0F46A189-76F5-40DA-A841-241511C2E6CF}" sibTransId="{EDDA2AEE-506A-4191-88FC-F3E8CEEC21B3}"/>
    <dgm:cxn modelId="{1BC75F4E-9F78-45A0-84EA-BD5B2652B48B}" type="presOf" srcId="{292E0A83-1518-4FAB-B7BC-3AA6EBC02354}" destId="{B4ADE096-0CE7-40BD-8AB8-E9775EEF910E}" srcOrd="0" destOrd="0" presId="urn:microsoft.com/office/officeart/2005/8/layout/vList2"/>
    <dgm:cxn modelId="{52743153-D693-45CB-8986-620BA76D6603}" srcId="{FBC0A682-556D-44A8-A85A-827610F9A4F7}" destId="{BCE4331A-20EF-44CB-A079-EFF715E7421B}" srcOrd="0" destOrd="0" parTransId="{5E5D3196-D1DE-4C0F-B4E7-361596BA9A69}" sibTransId="{FF25C709-DDE8-42C3-B87C-9170129130F3}"/>
    <dgm:cxn modelId="{13C37174-4BC3-40BF-9615-185C7C0B22D8}" srcId="{04937BC8-E2D0-42C2-A6C9-E38278C3D8C9}" destId="{1CDB5C0B-2739-4D8D-8761-3027611CE3F3}" srcOrd="2" destOrd="0" parTransId="{43CFA9E6-3E73-4F27-A4A6-055891C03CD3}" sibTransId="{F7BEEEC4-E0A5-494F-B0CA-E9D393C6958D}"/>
    <dgm:cxn modelId="{F085BF80-AC77-4A56-8D8B-8C78A0CB8CB8}" type="presOf" srcId="{1C7C053D-3898-4F50-BD55-27C3C3D55AC6}" destId="{50B05283-0228-494E-807A-31D3711AD3BC}" srcOrd="0" destOrd="0" presId="urn:microsoft.com/office/officeart/2005/8/layout/vList2"/>
    <dgm:cxn modelId="{A4A74489-DE17-4727-ABB6-D12FB0BAAC3B}" type="presOf" srcId="{04937BC8-E2D0-42C2-A6C9-E38278C3D8C9}" destId="{B6BEA487-EBFB-4520-8BB1-78572D0CEF01}" srcOrd="0" destOrd="0" presId="urn:microsoft.com/office/officeart/2005/8/layout/vList2"/>
    <dgm:cxn modelId="{3829B78C-0EAF-4F5B-9898-4CFF2D1903CC}" srcId="{04937BC8-E2D0-42C2-A6C9-E38278C3D8C9}" destId="{9469268B-CBAF-4639-932B-7DFEC393D691}" srcOrd="0" destOrd="0" parTransId="{D49D11D3-81AC-4EE3-8472-C52E24AB0FD9}" sibTransId="{4BE0531D-C69B-422B-AB74-8E71A84C6A64}"/>
    <dgm:cxn modelId="{BA19789D-0A2B-407F-8B46-83DA9AC6BC80}" srcId="{99D5E2D0-4A81-4B92-BCEC-4E4168CACF72}" destId="{292E0A83-1518-4FAB-B7BC-3AA6EBC02354}" srcOrd="0" destOrd="0" parTransId="{25CEB897-D7B0-4373-B2FB-12C09E769701}" sibTransId="{6C5A7CC4-15C8-4686-A003-5E2C68A79175}"/>
    <dgm:cxn modelId="{F00289A0-30E3-4972-B9E1-B36CF0F8D032}" srcId="{04937BC8-E2D0-42C2-A6C9-E38278C3D8C9}" destId="{71BE1339-08D0-44FF-92D5-DA865C2B9BA7}" srcOrd="1" destOrd="0" parTransId="{62CD84EE-EDEA-4DB3-9B51-FA96A1FFE1EE}" sibTransId="{D8459928-CA6E-43F8-BBAC-77792E708E03}"/>
    <dgm:cxn modelId="{7D91BDAA-05A6-459B-8917-8296121C6093}" type="presOf" srcId="{1CDB5C0B-2739-4D8D-8761-3027611CE3F3}" destId="{1A6521BE-5750-474B-9595-39382FA9CD02}" srcOrd="0" destOrd="0" presId="urn:microsoft.com/office/officeart/2005/8/layout/vList2"/>
    <dgm:cxn modelId="{DC42F6AF-52BE-4F2F-918A-106B745C2B44}" type="presOf" srcId="{99D5E2D0-4A81-4B92-BCEC-4E4168CACF72}" destId="{E8492165-06DD-4EC5-8351-022C8BFF7255}" srcOrd="0" destOrd="0" presId="urn:microsoft.com/office/officeart/2005/8/layout/vList2"/>
    <dgm:cxn modelId="{8C04BABD-D9F2-47F0-A833-DFC0532F3F1F}" srcId="{71BE1339-08D0-44FF-92D5-DA865C2B9BA7}" destId="{1C7C053D-3898-4F50-BD55-27C3C3D55AC6}" srcOrd="0" destOrd="0" parTransId="{DB00E1EF-0268-4C74-A635-FE7052ADF725}" sibTransId="{1F10CBF6-66E7-440B-8FAC-4DCF5F337679}"/>
    <dgm:cxn modelId="{DA1450C5-A80C-41B8-BEB5-DC66788447AE}" type="presOf" srcId="{9469268B-CBAF-4639-932B-7DFEC393D691}" destId="{8C9241AC-C382-4FD8-899E-92E7166F4BEB}" srcOrd="0" destOrd="0" presId="urn:microsoft.com/office/officeart/2005/8/layout/vList2"/>
    <dgm:cxn modelId="{DC1625FE-5DF3-4852-8CBC-CCB7AC369EA3}" srcId="{04937BC8-E2D0-42C2-A6C9-E38278C3D8C9}" destId="{99D5E2D0-4A81-4B92-BCEC-4E4168CACF72}" srcOrd="3" destOrd="0" parTransId="{52E95FC6-DBBD-4E6D-BEEC-B7D954C6E357}" sibTransId="{5A9634C0-21A0-407A-8998-A9118C5B2D6E}"/>
    <dgm:cxn modelId="{E2C147FB-0A13-4D64-8954-F65A178F6D3C}" type="presParOf" srcId="{B6BEA487-EBFB-4520-8BB1-78572D0CEF01}" destId="{8C9241AC-C382-4FD8-899E-92E7166F4BEB}" srcOrd="0" destOrd="0" presId="urn:microsoft.com/office/officeart/2005/8/layout/vList2"/>
    <dgm:cxn modelId="{7472C1DA-5E79-42F2-91ED-28A9659B6536}" type="presParOf" srcId="{B6BEA487-EBFB-4520-8BB1-78572D0CEF01}" destId="{EF06F0CA-8D37-4A9B-B1CC-B735924DAA90}" srcOrd="1" destOrd="0" presId="urn:microsoft.com/office/officeart/2005/8/layout/vList2"/>
    <dgm:cxn modelId="{8F2B4CC4-7358-4BFC-8AB0-6C8F5B215D06}" type="presParOf" srcId="{B6BEA487-EBFB-4520-8BB1-78572D0CEF01}" destId="{D9C07C35-BAC7-49D7-B90B-2DB0E0AB3562}" srcOrd="2" destOrd="0" presId="urn:microsoft.com/office/officeart/2005/8/layout/vList2"/>
    <dgm:cxn modelId="{DAC29336-ADDD-4CEB-8FE9-8F5B95A78A7F}" type="presParOf" srcId="{B6BEA487-EBFB-4520-8BB1-78572D0CEF01}" destId="{50B05283-0228-494E-807A-31D3711AD3BC}" srcOrd="3" destOrd="0" presId="urn:microsoft.com/office/officeart/2005/8/layout/vList2"/>
    <dgm:cxn modelId="{4090631A-0F6A-4DEA-B93C-A290FE277905}" type="presParOf" srcId="{B6BEA487-EBFB-4520-8BB1-78572D0CEF01}" destId="{1A6521BE-5750-474B-9595-39382FA9CD02}" srcOrd="4" destOrd="0" presId="urn:microsoft.com/office/officeart/2005/8/layout/vList2"/>
    <dgm:cxn modelId="{32E9B6BC-5F68-4838-AAC6-13A5C0F7D12E}" type="presParOf" srcId="{B6BEA487-EBFB-4520-8BB1-78572D0CEF01}" destId="{49B67419-7D44-4EFE-BAFB-534AC3161E64}" srcOrd="5" destOrd="0" presId="urn:microsoft.com/office/officeart/2005/8/layout/vList2"/>
    <dgm:cxn modelId="{13A94023-B3C6-4FAF-A136-C93E3C68461E}" type="presParOf" srcId="{B6BEA487-EBFB-4520-8BB1-78572D0CEF01}" destId="{E8492165-06DD-4EC5-8351-022C8BFF7255}" srcOrd="6" destOrd="0" presId="urn:microsoft.com/office/officeart/2005/8/layout/vList2"/>
    <dgm:cxn modelId="{24B67EEF-725C-414C-A374-1C5E89AB9742}" type="presParOf" srcId="{B6BEA487-EBFB-4520-8BB1-78572D0CEF01}" destId="{B4ADE096-0CE7-40BD-8AB8-E9775EEF910E}" srcOrd="7" destOrd="0" presId="urn:microsoft.com/office/officeart/2005/8/layout/vList2"/>
    <dgm:cxn modelId="{C82A2030-5EEE-4F93-8FDB-EE3C282E08EF}" type="presParOf" srcId="{B6BEA487-EBFB-4520-8BB1-78572D0CEF01}" destId="{6A9FD713-4741-4F0C-94F2-3F9EA6EEAB81}" srcOrd="8" destOrd="0" presId="urn:microsoft.com/office/officeart/2005/8/layout/vList2"/>
    <dgm:cxn modelId="{B8371319-F8E4-4135-9219-35DC02A4833B}" type="presParOf" srcId="{B6BEA487-EBFB-4520-8BB1-78572D0CEF01}" destId="{06FC445B-ED0A-49C8-8EA6-326AD9F39B7C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6C214EF-1CF5-4867-994D-FD6146C9AB07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9DBDBEB-457A-4DED-82B5-A33BD424BE09}">
      <dgm:prSet/>
      <dgm:spPr/>
      <dgm:t>
        <a:bodyPr/>
        <a:lstStyle/>
        <a:p>
          <a:r>
            <a:rPr lang="en-US"/>
            <a:t>Clear, easy court procedures</a:t>
          </a:r>
        </a:p>
      </dgm:t>
    </dgm:pt>
    <dgm:pt modelId="{C1633C79-0F36-44E0-A6E1-0ED81AB21CAF}" type="parTrans" cxnId="{2F6582A9-6833-49E0-A4C6-D5EC850FE18E}">
      <dgm:prSet/>
      <dgm:spPr/>
      <dgm:t>
        <a:bodyPr/>
        <a:lstStyle/>
        <a:p>
          <a:endParaRPr lang="en-US"/>
        </a:p>
      </dgm:t>
    </dgm:pt>
    <dgm:pt modelId="{45A2CBAB-F0E1-4412-8D3A-863A6D8DC2CC}" type="sibTrans" cxnId="{2F6582A9-6833-49E0-A4C6-D5EC850FE18E}">
      <dgm:prSet/>
      <dgm:spPr/>
      <dgm:t>
        <a:bodyPr/>
        <a:lstStyle/>
        <a:p>
          <a:endParaRPr lang="en-US"/>
        </a:p>
      </dgm:t>
    </dgm:pt>
    <dgm:pt modelId="{D87FC9E3-3601-4A61-B9B2-218BE8A54ADE}">
      <dgm:prSet/>
      <dgm:spPr/>
      <dgm:t>
        <a:bodyPr/>
        <a:lstStyle/>
        <a:p>
          <a:r>
            <a:rPr lang="en-US"/>
            <a:t>Legal representation</a:t>
          </a:r>
        </a:p>
      </dgm:t>
    </dgm:pt>
    <dgm:pt modelId="{9D80EA1B-B261-4575-A8F7-D24BCA958023}" type="parTrans" cxnId="{10D5DBCC-C5BC-4340-8C59-CF2E5EBD2772}">
      <dgm:prSet/>
      <dgm:spPr/>
      <dgm:t>
        <a:bodyPr/>
        <a:lstStyle/>
        <a:p>
          <a:endParaRPr lang="en-US"/>
        </a:p>
      </dgm:t>
    </dgm:pt>
    <dgm:pt modelId="{E1B67C02-7869-4D70-A78B-D8372ECDB9FD}" type="sibTrans" cxnId="{10D5DBCC-C5BC-4340-8C59-CF2E5EBD2772}">
      <dgm:prSet/>
      <dgm:spPr/>
      <dgm:t>
        <a:bodyPr/>
        <a:lstStyle/>
        <a:p>
          <a:endParaRPr lang="en-US"/>
        </a:p>
      </dgm:t>
    </dgm:pt>
    <dgm:pt modelId="{5C1BA6C9-0BF4-4CB5-8397-8B1E15A9AAD9}">
      <dgm:prSet/>
      <dgm:spPr/>
      <dgm:t>
        <a:bodyPr/>
        <a:lstStyle/>
        <a:p>
          <a:r>
            <a:rPr lang="en-US"/>
            <a:t>Notice of opportunity to seek restoration</a:t>
          </a:r>
        </a:p>
      </dgm:t>
    </dgm:pt>
    <dgm:pt modelId="{C2616DFE-E3A1-4D70-9E25-C6B0321B5B2E}" type="parTrans" cxnId="{72E02ECC-1D25-4132-8CBE-679F66132CA4}">
      <dgm:prSet/>
      <dgm:spPr/>
      <dgm:t>
        <a:bodyPr/>
        <a:lstStyle/>
        <a:p>
          <a:endParaRPr lang="en-US"/>
        </a:p>
      </dgm:t>
    </dgm:pt>
    <dgm:pt modelId="{D705E352-BE6E-4AA7-86C9-4E47E870764B}" type="sibTrans" cxnId="{72E02ECC-1D25-4132-8CBE-679F66132CA4}">
      <dgm:prSet/>
      <dgm:spPr/>
      <dgm:t>
        <a:bodyPr/>
        <a:lstStyle/>
        <a:p>
          <a:endParaRPr lang="en-US"/>
        </a:p>
      </dgm:t>
    </dgm:pt>
    <dgm:pt modelId="{1D9230A0-7BDF-4071-AC3A-FDE679AC6BBF}">
      <dgm:prSet/>
      <dgm:spPr/>
      <dgm:t>
        <a:bodyPr/>
        <a:lstStyle/>
        <a:p>
          <a:r>
            <a:rPr lang="en-US"/>
            <a:t>Meaningful review of need to continue</a:t>
          </a:r>
        </a:p>
      </dgm:t>
    </dgm:pt>
    <dgm:pt modelId="{35F4ED07-B4FE-45A1-B506-FBF982E6841E}" type="parTrans" cxnId="{45596C37-A3C0-46CE-89E2-241A9EF47CFC}">
      <dgm:prSet/>
      <dgm:spPr/>
      <dgm:t>
        <a:bodyPr/>
        <a:lstStyle/>
        <a:p>
          <a:endParaRPr lang="en-US"/>
        </a:p>
      </dgm:t>
    </dgm:pt>
    <dgm:pt modelId="{72992609-764E-4AA9-85BA-DEC3648FF374}" type="sibTrans" cxnId="{45596C37-A3C0-46CE-89E2-241A9EF47CFC}">
      <dgm:prSet/>
      <dgm:spPr/>
      <dgm:t>
        <a:bodyPr/>
        <a:lstStyle/>
        <a:p>
          <a:endParaRPr lang="en-US"/>
        </a:p>
      </dgm:t>
    </dgm:pt>
    <dgm:pt modelId="{1CDDE8B5-3360-48CD-B835-97CB5AE3788B}">
      <dgm:prSet/>
      <dgm:spPr/>
      <dgm:t>
        <a:bodyPr/>
        <a:lstStyle/>
        <a:p>
          <a:r>
            <a:rPr lang="en-US"/>
            <a:t>Guardians educated on process</a:t>
          </a:r>
        </a:p>
      </dgm:t>
    </dgm:pt>
    <dgm:pt modelId="{6233D65E-1F0E-4CCD-ADAD-3FED6D7B8EFF}" type="parTrans" cxnId="{5E2539FE-D4DF-4F60-960E-B2A3F5D1059C}">
      <dgm:prSet/>
      <dgm:spPr/>
      <dgm:t>
        <a:bodyPr/>
        <a:lstStyle/>
        <a:p>
          <a:endParaRPr lang="en-US"/>
        </a:p>
      </dgm:t>
    </dgm:pt>
    <dgm:pt modelId="{AC291CF6-8308-4DA1-A57D-914535A2C01B}" type="sibTrans" cxnId="{5E2539FE-D4DF-4F60-960E-B2A3F5D1059C}">
      <dgm:prSet/>
      <dgm:spPr/>
      <dgm:t>
        <a:bodyPr/>
        <a:lstStyle/>
        <a:p>
          <a:endParaRPr lang="en-US"/>
        </a:p>
      </dgm:t>
    </dgm:pt>
    <dgm:pt modelId="{A8726CBA-1EB5-44F0-8927-80F9225201F7}" type="pres">
      <dgm:prSet presAssocID="{76C214EF-1CF5-4867-994D-FD6146C9AB07}" presName="vert0" presStyleCnt="0">
        <dgm:presLayoutVars>
          <dgm:dir/>
          <dgm:animOne val="branch"/>
          <dgm:animLvl val="lvl"/>
        </dgm:presLayoutVars>
      </dgm:prSet>
      <dgm:spPr/>
    </dgm:pt>
    <dgm:pt modelId="{A590C46A-1662-4989-B2BB-6D021D9F9506}" type="pres">
      <dgm:prSet presAssocID="{29DBDBEB-457A-4DED-82B5-A33BD424BE09}" presName="thickLine" presStyleLbl="alignNode1" presStyleIdx="0" presStyleCnt="5"/>
      <dgm:spPr/>
    </dgm:pt>
    <dgm:pt modelId="{F28E7D7D-199C-4CCC-9B1D-F5C258086DCB}" type="pres">
      <dgm:prSet presAssocID="{29DBDBEB-457A-4DED-82B5-A33BD424BE09}" presName="horz1" presStyleCnt="0"/>
      <dgm:spPr/>
    </dgm:pt>
    <dgm:pt modelId="{68884280-DE9D-4903-827D-8706D1CA6665}" type="pres">
      <dgm:prSet presAssocID="{29DBDBEB-457A-4DED-82B5-A33BD424BE09}" presName="tx1" presStyleLbl="revTx" presStyleIdx="0" presStyleCnt="5"/>
      <dgm:spPr/>
    </dgm:pt>
    <dgm:pt modelId="{B28634C1-3C56-4B16-A460-78C8B20124FA}" type="pres">
      <dgm:prSet presAssocID="{29DBDBEB-457A-4DED-82B5-A33BD424BE09}" presName="vert1" presStyleCnt="0"/>
      <dgm:spPr/>
    </dgm:pt>
    <dgm:pt modelId="{2ABBAD2E-DAAF-4577-86F2-E126AFEE0A58}" type="pres">
      <dgm:prSet presAssocID="{D87FC9E3-3601-4A61-B9B2-218BE8A54ADE}" presName="thickLine" presStyleLbl="alignNode1" presStyleIdx="1" presStyleCnt="5"/>
      <dgm:spPr/>
    </dgm:pt>
    <dgm:pt modelId="{1009BB9B-61A6-4137-A28D-2B47E03EF29C}" type="pres">
      <dgm:prSet presAssocID="{D87FC9E3-3601-4A61-B9B2-218BE8A54ADE}" presName="horz1" presStyleCnt="0"/>
      <dgm:spPr/>
    </dgm:pt>
    <dgm:pt modelId="{391E4AF8-40A9-4783-9526-FA00A14B49C0}" type="pres">
      <dgm:prSet presAssocID="{D87FC9E3-3601-4A61-B9B2-218BE8A54ADE}" presName="tx1" presStyleLbl="revTx" presStyleIdx="1" presStyleCnt="5"/>
      <dgm:spPr/>
    </dgm:pt>
    <dgm:pt modelId="{B5272FE2-F24F-448B-B8FE-4A40BE94A31C}" type="pres">
      <dgm:prSet presAssocID="{D87FC9E3-3601-4A61-B9B2-218BE8A54ADE}" presName="vert1" presStyleCnt="0"/>
      <dgm:spPr/>
    </dgm:pt>
    <dgm:pt modelId="{D057E261-66C6-411D-A166-C580F57DB2CA}" type="pres">
      <dgm:prSet presAssocID="{5C1BA6C9-0BF4-4CB5-8397-8B1E15A9AAD9}" presName="thickLine" presStyleLbl="alignNode1" presStyleIdx="2" presStyleCnt="5"/>
      <dgm:spPr/>
    </dgm:pt>
    <dgm:pt modelId="{2B113E32-6088-454E-8F7C-30B5414CD734}" type="pres">
      <dgm:prSet presAssocID="{5C1BA6C9-0BF4-4CB5-8397-8B1E15A9AAD9}" presName="horz1" presStyleCnt="0"/>
      <dgm:spPr/>
    </dgm:pt>
    <dgm:pt modelId="{8B739E37-67C6-4B55-9A42-F06A73F05680}" type="pres">
      <dgm:prSet presAssocID="{5C1BA6C9-0BF4-4CB5-8397-8B1E15A9AAD9}" presName="tx1" presStyleLbl="revTx" presStyleIdx="2" presStyleCnt="5"/>
      <dgm:spPr/>
    </dgm:pt>
    <dgm:pt modelId="{B67C5460-4402-41CF-92E4-76F3355D393F}" type="pres">
      <dgm:prSet presAssocID="{5C1BA6C9-0BF4-4CB5-8397-8B1E15A9AAD9}" presName="vert1" presStyleCnt="0"/>
      <dgm:spPr/>
    </dgm:pt>
    <dgm:pt modelId="{B0B1D5D0-C8B2-4699-A331-D86C13AD75D2}" type="pres">
      <dgm:prSet presAssocID="{1D9230A0-7BDF-4071-AC3A-FDE679AC6BBF}" presName="thickLine" presStyleLbl="alignNode1" presStyleIdx="3" presStyleCnt="5"/>
      <dgm:spPr/>
    </dgm:pt>
    <dgm:pt modelId="{3CBC735C-3EED-4E4C-AB63-33B67A489620}" type="pres">
      <dgm:prSet presAssocID="{1D9230A0-7BDF-4071-AC3A-FDE679AC6BBF}" presName="horz1" presStyleCnt="0"/>
      <dgm:spPr/>
    </dgm:pt>
    <dgm:pt modelId="{0CBBA41D-87BF-4E8F-A616-43027124C472}" type="pres">
      <dgm:prSet presAssocID="{1D9230A0-7BDF-4071-AC3A-FDE679AC6BBF}" presName="tx1" presStyleLbl="revTx" presStyleIdx="3" presStyleCnt="5"/>
      <dgm:spPr/>
    </dgm:pt>
    <dgm:pt modelId="{B526C18E-5010-429E-9E68-941A1A58CE4F}" type="pres">
      <dgm:prSet presAssocID="{1D9230A0-7BDF-4071-AC3A-FDE679AC6BBF}" presName="vert1" presStyleCnt="0"/>
      <dgm:spPr/>
    </dgm:pt>
    <dgm:pt modelId="{05CF1E18-AA0D-4BB8-B4FC-E29686075FC0}" type="pres">
      <dgm:prSet presAssocID="{1CDDE8B5-3360-48CD-B835-97CB5AE3788B}" presName="thickLine" presStyleLbl="alignNode1" presStyleIdx="4" presStyleCnt="5"/>
      <dgm:spPr/>
    </dgm:pt>
    <dgm:pt modelId="{4EAAB774-0459-4AC1-8030-874FBBA7BDAD}" type="pres">
      <dgm:prSet presAssocID="{1CDDE8B5-3360-48CD-B835-97CB5AE3788B}" presName="horz1" presStyleCnt="0"/>
      <dgm:spPr/>
    </dgm:pt>
    <dgm:pt modelId="{8B2D3CA2-EC32-481F-95ED-EBE106BB2424}" type="pres">
      <dgm:prSet presAssocID="{1CDDE8B5-3360-48CD-B835-97CB5AE3788B}" presName="tx1" presStyleLbl="revTx" presStyleIdx="4" presStyleCnt="5"/>
      <dgm:spPr/>
    </dgm:pt>
    <dgm:pt modelId="{06BC31DD-975D-4309-A239-40F07E5CEE4E}" type="pres">
      <dgm:prSet presAssocID="{1CDDE8B5-3360-48CD-B835-97CB5AE3788B}" presName="vert1" presStyleCnt="0"/>
      <dgm:spPr/>
    </dgm:pt>
  </dgm:ptLst>
  <dgm:cxnLst>
    <dgm:cxn modelId="{3AB5120C-2791-4121-A5FE-38338EDF1810}" type="presOf" srcId="{1D9230A0-7BDF-4071-AC3A-FDE679AC6BBF}" destId="{0CBBA41D-87BF-4E8F-A616-43027124C472}" srcOrd="0" destOrd="0" presId="urn:microsoft.com/office/officeart/2008/layout/LinedList"/>
    <dgm:cxn modelId="{F1CD9D1F-6C5B-475F-9DEA-3E03AAEDE4B9}" type="presOf" srcId="{1CDDE8B5-3360-48CD-B835-97CB5AE3788B}" destId="{8B2D3CA2-EC32-481F-95ED-EBE106BB2424}" srcOrd="0" destOrd="0" presId="urn:microsoft.com/office/officeart/2008/layout/LinedList"/>
    <dgm:cxn modelId="{45596C37-A3C0-46CE-89E2-241A9EF47CFC}" srcId="{76C214EF-1CF5-4867-994D-FD6146C9AB07}" destId="{1D9230A0-7BDF-4071-AC3A-FDE679AC6BBF}" srcOrd="3" destOrd="0" parTransId="{35F4ED07-B4FE-45A1-B506-FBF982E6841E}" sibTransId="{72992609-764E-4AA9-85BA-DEC3648FF374}"/>
    <dgm:cxn modelId="{8D889D4F-9AD5-4974-A291-D825968BCB47}" type="presOf" srcId="{5C1BA6C9-0BF4-4CB5-8397-8B1E15A9AAD9}" destId="{8B739E37-67C6-4B55-9A42-F06A73F05680}" srcOrd="0" destOrd="0" presId="urn:microsoft.com/office/officeart/2008/layout/LinedList"/>
    <dgm:cxn modelId="{E9660B95-25F0-4026-A105-96F433FEBCDC}" type="presOf" srcId="{D87FC9E3-3601-4A61-B9B2-218BE8A54ADE}" destId="{391E4AF8-40A9-4783-9526-FA00A14B49C0}" srcOrd="0" destOrd="0" presId="urn:microsoft.com/office/officeart/2008/layout/LinedList"/>
    <dgm:cxn modelId="{039FF597-3A48-43CF-862A-2EFDFC928493}" type="presOf" srcId="{76C214EF-1CF5-4867-994D-FD6146C9AB07}" destId="{A8726CBA-1EB5-44F0-8927-80F9225201F7}" srcOrd="0" destOrd="0" presId="urn:microsoft.com/office/officeart/2008/layout/LinedList"/>
    <dgm:cxn modelId="{2F6582A9-6833-49E0-A4C6-D5EC850FE18E}" srcId="{76C214EF-1CF5-4867-994D-FD6146C9AB07}" destId="{29DBDBEB-457A-4DED-82B5-A33BD424BE09}" srcOrd="0" destOrd="0" parTransId="{C1633C79-0F36-44E0-A6E1-0ED81AB21CAF}" sibTransId="{45A2CBAB-F0E1-4412-8D3A-863A6D8DC2CC}"/>
    <dgm:cxn modelId="{72E02ECC-1D25-4132-8CBE-679F66132CA4}" srcId="{76C214EF-1CF5-4867-994D-FD6146C9AB07}" destId="{5C1BA6C9-0BF4-4CB5-8397-8B1E15A9AAD9}" srcOrd="2" destOrd="0" parTransId="{C2616DFE-E3A1-4D70-9E25-C6B0321B5B2E}" sibTransId="{D705E352-BE6E-4AA7-86C9-4E47E870764B}"/>
    <dgm:cxn modelId="{10D5DBCC-C5BC-4340-8C59-CF2E5EBD2772}" srcId="{76C214EF-1CF5-4867-994D-FD6146C9AB07}" destId="{D87FC9E3-3601-4A61-B9B2-218BE8A54ADE}" srcOrd="1" destOrd="0" parTransId="{9D80EA1B-B261-4575-A8F7-D24BCA958023}" sibTransId="{E1B67C02-7869-4D70-A78B-D8372ECDB9FD}"/>
    <dgm:cxn modelId="{2247B1F4-D696-4B41-8643-E586D8ED8790}" type="presOf" srcId="{29DBDBEB-457A-4DED-82B5-A33BD424BE09}" destId="{68884280-DE9D-4903-827D-8706D1CA6665}" srcOrd="0" destOrd="0" presId="urn:microsoft.com/office/officeart/2008/layout/LinedList"/>
    <dgm:cxn modelId="{5E2539FE-D4DF-4F60-960E-B2A3F5D1059C}" srcId="{76C214EF-1CF5-4867-994D-FD6146C9AB07}" destId="{1CDDE8B5-3360-48CD-B835-97CB5AE3788B}" srcOrd="4" destOrd="0" parTransId="{6233D65E-1F0E-4CCD-ADAD-3FED6D7B8EFF}" sibTransId="{AC291CF6-8308-4DA1-A57D-914535A2C01B}"/>
    <dgm:cxn modelId="{04CA8341-02C3-4C3D-B715-5FBCE20BA936}" type="presParOf" srcId="{A8726CBA-1EB5-44F0-8927-80F9225201F7}" destId="{A590C46A-1662-4989-B2BB-6D021D9F9506}" srcOrd="0" destOrd="0" presId="urn:microsoft.com/office/officeart/2008/layout/LinedList"/>
    <dgm:cxn modelId="{A467A28C-6DD2-4085-BC83-39C7BCC539EA}" type="presParOf" srcId="{A8726CBA-1EB5-44F0-8927-80F9225201F7}" destId="{F28E7D7D-199C-4CCC-9B1D-F5C258086DCB}" srcOrd="1" destOrd="0" presId="urn:microsoft.com/office/officeart/2008/layout/LinedList"/>
    <dgm:cxn modelId="{FBC5B7A3-44E5-4047-A65F-64BCEC2E0D71}" type="presParOf" srcId="{F28E7D7D-199C-4CCC-9B1D-F5C258086DCB}" destId="{68884280-DE9D-4903-827D-8706D1CA6665}" srcOrd="0" destOrd="0" presId="urn:microsoft.com/office/officeart/2008/layout/LinedList"/>
    <dgm:cxn modelId="{22A93EA0-0631-454B-9A8E-875688A35410}" type="presParOf" srcId="{F28E7D7D-199C-4CCC-9B1D-F5C258086DCB}" destId="{B28634C1-3C56-4B16-A460-78C8B20124FA}" srcOrd="1" destOrd="0" presId="urn:microsoft.com/office/officeart/2008/layout/LinedList"/>
    <dgm:cxn modelId="{F36EE7A2-AEAF-4BFA-859B-7E6B4EDAA457}" type="presParOf" srcId="{A8726CBA-1EB5-44F0-8927-80F9225201F7}" destId="{2ABBAD2E-DAAF-4577-86F2-E126AFEE0A58}" srcOrd="2" destOrd="0" presId="urn:microsoft.com/office/officeart/2008/layout/LinedList"/>
    <dgm:cxn modelId="{0D6711A6-A803-4054-88CF-897CD563D26D}" type="presParOf" srcId="{A8726CBA-1EB5-44F0-8927-80F9225201F7}" destId="{1009BB9B-61A6-4137-A28D-2B47E03EF29C}" srcOrd="3" destOrd="0" presId="urn:microsoft.com/office/officeart/2008/layout/LinedList"/>
    <dgm:cxn modelId="{DB38E691-C872-49AC-AF0A-44AF199DC48A}" type="presParOf" srcId="{1009BB9B-61A6-4137-A28D-2B47E03EF29C}" destId="{391E4AF8-40A9-4783-9526-FA00A14B49C0}" srcOrd="0" destOrd="0" presId="urn:microsoft.com/office/officeart/2008/layout/LinedList"/>
    <dgm:cxn modelId="{16DBABA1-A00E-4115-A56E-9D366ADD198F}" type="presParOf" srcId="{1009BB9B-61A6-4137-A28D-2B47E03EF29C}" destId="{B5272FE2-F24F-448B-B8FE-4A40BE94A31C}" srcOrd="1" destOrd="0" presId="urn:microsoft.com/office/officeart/2008/layout/LinedList"/>
    <dgm:cxn modelId="{2AF879C3-F81F-4369-9502-A8CBF06DA6A1}" type="presParOf" srcId="{A8726CBA-1EB5-44F0-8927-80F9225201F7}" destId="{D057E261-66C6-411D-A166-C580F57DB2CA}" srcOrd="4" destOrd="0" presId="urn:microsoft.com/office/officeart/2008/layout/LinedList"/>
    <dgm:cxn modelId="{B15BC659-A5FF-440B-BA71-071E9271B6BE}" type="presParOf" srcId="{A8726CBA-1EB5-44F0-8927-80F9225201F7}" destId="{2B113E32-6088-454E-8F7C-30B5414CD734}" srcOrd="5" destOrd="0" presId="urn:microsoft.com/office/officeart/2008/layout/LinedList"/>
    <dgm:cxn modelId="{BE1EDD29-B812-4865-B06C-21286C76FC48}" type="presParOf" srcId="{2B113E32-6088-454E-8F7C-30B5414CD734}" destId="{8B739E37-67C6-4B55-9A42-F06A73F05680}" srcOrd="0" destOrd="0" presId="urn:microsoft.com/office/officeart/2008/layout/LinedList"/>
    <dgm:cxn modelId="{4E1B2856-3E0A-4486-A09B-F81B58E10F42}" type="presParOf" srcId="{2B113E32-6088-454E-8F7C-30B5414CD734}" destId="{B67C5460-4402-41CF-92E4-76F3355D393F}" srcOrd="1" destOrd="0" presId="urn:microsoft.com/office/officeart/2008/layout/LinedList"/>
    <dgm:cxn modelId="{EB153573-9879-4E7B-A2C4-B0266DE471D0}" type="presParOf" srcId="{A8726CBA-1EB5-44F0-8927-80F9225201F7}" destId="{B0B1D5D0-C8B2-4699-A331-D86C13AD75D2}" srcOrd="6" destOrd="0" presId="urn:microsoft.com/office/officeart/2008/layout/LinedList"/>
    <dgm:cxn modelId="{EDE04042-3696-4A8E-B4B0-2A2F93CD3AA9}" type="presParOf" srcId="{A8726CBA-1EB5-44F0-8927-80F9225201F7}" destId="{3CBC735C-3EED-4E4C-AB63-33B67A489620}" srcOrd="7" destOrd="0" presId="urn:microsoft.com/office/officeart/2008/layout/LinedList"/>
    <dgm:cxn modelId="{F8BC7705-6F58-4E7F-B678-88751E4AEC07}" type="presParOf" srcId="{3CBC735C-3EED-4E4C-AB63-33B67A489620}" destId="{0CBBA41D-87BF-4E8F-A616-43027124C472}" srcOrd="0" destOrd="0" presId="urn:microsoft.com/office/officeart/2008/layout/LinedList"/>
    <dgm:cxn modelId="{F23E8B91-ED6D-4D8A-B7B6-977F89870D14}" type="presParOf" srcId="{3CBC735C-3EED-4E4C-AB63-33B67A489620}" destId="{B526C18E-5010-429E-9E68-941A1A58CE4F}" srcOrd="1" destOrd="0" presId="urn:microsoft.com/office/officeart/2008/layout/LinedList"/>
    <dgm:cxn modelId="{A047D666-3439-42FC-90CB-72BCC5328AA4}" type="presParOf" srcId="{A8726CBA-1EB5-44F0-8927-80F9225201F7}" destId="{05CF1E18-AA0D-4BB8-B4FC-E29686075FC0}" srcOrd="8" destOrd="0" presId="urn:microsoft.com/office/officeart/2008/layout/LinedList"/>
    <dgm:cxn modelId="{54C83B94-B9F2-4FBD-A217-C78F0F874BD9}" type="presParOf" srcId="{A8726CBA-1EB5-44F0-8927-80F9225201F7}" destId="{4EAAB774-0459-4AC1-8030-874FBBA7BDAD}" srcOrd="9" destOrd="0" presId="urn:microsoft.com/office/officeart/2008/layout/LinedList"/>
    <dgm:cxn modelId="{9689844C-C492-44C4-B0C1-6486859622FD}" type="presParOf" srcId="{4EAAB774-0459-4AC1-8030-874FBBA7BDAD}" destId="{8B2D3CA2-EC32-481F-95ED-EBE106BB2424}" srcOrd="0" destOrd="0" presId="urn:microsoft.com/office/officeart/2008/layout/LinedList"/>
    <dgm:cxn modelId="{2E22D1D4-2EB3-4810-9157-043ED5B3AA37}" type="presParOf" srcId="{4EAAB774-0459-4AC1-8030-874FBBA7BDAD}" destId="{06BC31DD-975D-4309-A239-40F07E5CEE4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3AF0941-4A01-435A-888F-8F39969541F4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3CC452-9DD9-447F-8C85-F5DDFAD8E476}">
      <dgm:prSet/>
      <dgm:spPr/>
      <dgm:t>
        <a:bodyPr/>
        <a:lstStyle/>
        <a:p>
          <a:r>
            <a:rPr lang="en-US" dirty="0"/>
            <a:t>Give notice of right to seek restoration</a:t>
          </a:r>
        </a:p>
      </dgm:t>
    </dgm:pt>
    <dgm:pt modelId="{7EB33C03-AFFC-4C83-983E-980257470C9D}" type="parTrans" cxnId="{7837797B-47F6-4597-8F0F-626FACB25641}">
      <dgm:prSet/>
      <dgm:spPr/>
      <dgm:t>
        <a:bodyPr/>
        <a:lstStyle/>
        <a:p>
          <a:endParaRPr lang="en-US"/>
        </a:p>
      </dgm:t>
    </dgm:pt>
    <dgm:pt modelId="{17A1E3DD-42E4-433D-A94E-13222A965485}" type="sibTrans" cxnId="{7837797B-47F6-4597-8F0F-626FACB25641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499E6C8D-C4B6-4839-9ACD-D53509B04596}">
      <dgm:prSet/>
      <dgm:spPr/>
      <dgm:t>
        <a:bodyPr/>
        <a:lstStyle/>
        <a:p>
          <a:r>
            <a:rPr lang="en-US"/>
            <a:t>Not interfere</a:t>
          </a:r>
        </a:p>
      </dgm:t>
    </dgm:pt>
    <dgm:pt modelId="{943469C7-D843-412D-8906-3390A020CFE5}" type="parTrans" cxnId="{71762BAD-D4ED-43BB-A456-9833FE41A6FD}">
      <dgm:prSet/>
      <dgm:spPr/>
      <dgm:t>
        <a:bodyPr/>
        <a:lstStyle/>
        <a:p>
          <a:endParaRPr lang="en-US"/>
        </a:p>
      </dgm:t>
    </dgm:pt>
    <dgm:pt modelId="{A29F0D5E-3A3C-4CC2-82BD-770F8984227F}" type="sibTrans" cxnId="{71762BAD-D4ED-43BB-A456-9833FE41A6FD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277F2268-FC07-4AC6-88A0-1ADF15413675}">
      <dgm:prSet/>
      <dgm:spPr/>
      <dgm:t>
        <a:bodyPr/>
        <a:lstStyle/>
        <a:p>
          <a:r>
            <a:rPr lang="en-US"/>
            <a:t>Actively support</a:t>
          </a:r>
        </a:p>
      </dgm:t>
    </dgm:pt>
    <dgm:pt modelId="{E8D490B9-5CF1-4265-8221-8E605FF401D8}" type="parTrans" cxnId="{A4226639-E007-4727-ADD4-6F4BB74F24DF}">
      <dgm:prSet/>
      <dgm:spPr/>
      <dgm:t>
        <a:bodyPr/>
        <a:lstStyle/>
        <a:p>
          <a:endParaRPr lang="en-US"/>
        </a:p>
      </dgm:t>
    </dgm:pt>
    <dgm:pt modelId="{55079384-EFDA-473F-B336-A1052B8E6E2C}" type="sibTrans" cxnId="{A4226639-E007-4727-ADD4-6F4BB74F24DF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77FA9367-6070-41C8-81CC-4B998F167C41}">
      <dgm:prSet/>
      <dgm:spPr/>
      <dgm:t>
        <a:bodyPr/>
        <a:lstStyle/>
        <a:p>
          <a:r>
            <a:rPr lang="en-US"/>
            <a:t>Petition when appropriate</a:t>
          </a:r>
        </a:p>
      </dgm:t>
    </dgm:pt>
    <dgm:pt modelId="{86A6F9C8-BDC1-4696-B60C-5B1913A334E2}" type="parTrans" cxnId="{C66D7780-E1E1-4551-9AF5-D3807DA88D9B}">
      <dgm:prSet/>
      <dgm:spPr/>
      <dgm:t>
        <a:bodyPr/>
        <a:lstStyle/>
        <a:p>
          <a:endParaRPr lang="en-US"/>
        </a:p>
      </dgm:t>
    </dgm:pt>
    <dgm:pt modelId="{AEFF24F8-C0C5-4BA0-A669-642AE39B296A}" type="sibTrans" cxnId="{C66D7780-E1E1-4551-9AF5-D3807DA88D9B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A7E34E63-8123-4F72-B33B-6B65C3BDD874}" type="pres">
      <dgm:prSet presAssocID="{13AF0941-4A01-435A-888F-8F39969541F4}" presName="Name0" presStyleCnt="0">
        <dgm:presLayoutVars>
          <dgm:animLvl val="lvl"/>
          <dgm:resizeHandles val="exact"/>
        </dgm:presLayoutVars>
      </dgm:prSet>
      <dgm:spPr/>
    </dgm:pt>
    <dgm:pt modelId="{92A79D55-E096-43AD-A6D9-421DB7B3DD04}" type="pres">
      <dgm:prSet presAssocID="{9D3CC452-9DD9-447F-8C85-F5DDFAD8E476}" presName="compositeNode" presStyleCnt="0">
        <dgm:presLayoutVars>
          <dgm:bulletEnabled val="1"/>
        </dgm:presLayoutVars>
      </dgm:prSet>
      <dgm:spPr/>
    </dgm:pt>
    <dgm:pt modelId="{21814B2D-B1CC-44B5-AF46-DA90ACE076F3}" type="pres">
      <dgm:prSet presAssocID="{9D3CC452-9DD9-447F-8C85-F5DDFAD8E476}" presName="bgRect" presStyleLbl="bgAccFollowNode1" presStyleIdx="0" presStyleCnt="4"/>
      <dgm:spPr/>
    </dgm:pt>
    <dgm:pt modelId="{76D842F2-6B6C-419D-B32F-E8CB9FDEBEA0}" type="pres">
      <dgm:prSet presAssocID="{17A1E3DD-42E4-433D-A94E-13222A965485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803FF389-EE03-4DFD-B388-261D3389208A}" type="pres">
      <dgm:prSet presAssocID="{9D3CC452-9DD9-447F-8C85-F5DDFAD8E476}" presName="bottomLine" presStyleLbl="alignNode1" presStyleIdx="1" presStyleCnt="8">
        <dgm:presLayoutVars/>
      </dgm:prSet>
      <dgm:spPr/>
    </dgm:pt>
    <dgm:pt modelId="{55A6E340-9297-48D3-A0A2-84251579A19B}" type="pres">
      <dgm:prSet presAssocID="{9D3CC452-9DD9-447F-8C85-F5DDFAD8E476}" presName="nodeText" presStyleLbl="bgAccFollowNode1" presStyleIdx="0" presStyleCnt="4">
        <dgm:presLayoutVars>
          <dgm:bulletEnabled val="1"/>
        </dgm:presLayoutVars>
      </dgm:prSet>
      <dgm:spPr/>
    </dgm:pt>
    <dgm:pt modelId="{D0EA1A03-E9F6-468F-A2E4-95BCB8258D5E}" type="pres">
      <dgm:prSet presAssocID="{17A1E3DD-42E4-433D-A94E-13222A965485}" presName="sibTrans" presStyleCnt="0"/>
      <dgm:spPr/>
    </dgm:pt>
    <dgm:pt modelId="{C8CCAEA6-EE3E-4358-A553-F5AC3A460479}" type="pres">
      <dgm:prSet presAssocID="{499E6C8D-C4B6-4839-9ACD-D53509B04596}" presName="compositeNode" presStyleCnt="0">
        <dgm:presLayoutVars>
          <dgm:bulletEnabled val="1"/>
        </dgm:presLayoutVars>
      </dgm:prSet>
      <dgm:spPr/>
    </dgm:pt>
    <dgm:pt modelId="{D945A9A8-0B57-41B9-8E4E-CA579F99AC51}" type="pres">
      <dgm:prSet presAssocID="{499E6C8D-C4B6-4839-9ACD-D53509B04596}" presName="bgRect" presStyleLbl="bgAccFollowNode1" presStyleIdx="1" presStyleCnt="4"/>
      <dgm:spPr/>
    </dgm:pt>
    <dgm:pt modelId="{1106ACC0-5B4C-4584-9EDF-DE723C6CAB3A}" type="pres">
      <dgm:prSet presAssocID="{A29F0D5E-3A3C-4CC2-82BD-770F8984227F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3E016CAB-A1B9-4EC2-95B1-4B5145323F3E}" type="pres">
      <dgm:prSet presAssocID="{499E6C8D-C4B6-4839-9ACD-D53509B04596}" presName="bottomLine" presStyleLbl="alignNode1" presStyleIdx="3" presStyleCnt="8">
        <dgm:presLayoutVars/>
      </dgm:prSet>
      <dgm:spPr/>
    </dgm:pt>
    <dgm:pt modelId="{3B6E8665-13BC-411F-BEC5-391792B4FC49}" type="pres">
      <dgm:prSet presAssocID="{499E6C8D-C4B6-4839-9ACD-D53509B04596}" presName="nodeText" presStyleLbl="bgAccFollowNode1" presStyleIdx="1" presStyleCnt="4">
        <dgm:presLayoutVars>
          <dgm:bulletEnabled val="1"/>
        </dgm:presLayoutVars>
      </dgm:prSet>
      <dgm:spPr/>
    </dgm:pt>
    <dgm:pt modelId="{7F8B3915-84DE-45C4-A39C-C760BD3D7FC8}" type="pres">
      <dgm:prSet presAssocID="{A29F0D5E-3A3C-4CC2-82BD-770F8984227F}" presName="sibTrans" presStyleCnt="0"/>
      <dgm:spPr/>
    </dgm:pt>
    <dgm:pt modelId="{6F9EECAF-18BD-4811-AFF4-7907D7FBDFE7}" type="pres">
      <dgm:prSet presAssocID="{277F2268-FC07-4AC6-88A0-1ADF15413675}" presName="compositeNode" presStyleCnt="0">
        <dgm:presLayoutVars>
          <dgm:bulletEnabled val="1"/>
        </dgm:presLayoutVars>
      </dgm:prSet>
      <dgm:spPr/>
    </dgm:pt>
    <dgm:pt modelId="{22A67018-1B9D-4F07-A09B-7FE45E399E89}" type="pres">
      <dgm:prSet presAssocID="{277F2268-FC07-4AC6-88A0-1ADF15413675}" presName="bgRect" presStyleLbl="bgAccFollowNode1" presStyleIdx="2" presStyleCnt="4"/>
      <dgm:spPr/>
    </dgm:pt>
    <dgm:pt modelId="{CB633E58-C203-44D5-AD68-FDDAB4599B92}" type="pres">
      <dgm:prSet presAssocID="{55079384-EFDA-473F-B336-A1052B8E6E2C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152EC83E-312B-4F10-84B0-D4C99AFDBE18}" type="pres">
      <dgm:prSet presAssocID="{277F2268-FC07-4AC6-88A0-1ADF15413675}" presName="bottomLine" presStyleLbl="alignNode1" presStyleIdx="5" presStyleCnt="8">
        <dgm:presLayoutVars/>
      </dgm:prSet>
      <dgm:spPr/>
    </dgm:pt>
    <dgm:pt modelId="{14370E57-78BE-4306-80B6-18DF470E6E45}" type="pres">
      <dgm:prSet presAssocID="{277F2268-FC07-4AC6-88A0-1ADF15413675}" presName="nodeText" presStyleLbl="bgAccFollowNode1" presStyleIdx="2" presStyleCnt="4">
        <dgm:presLayoutVars>
          <dgm:bulletEnabled val="1"/>
        </dgm:presLayoutVars>
      </dgm:prSet>
      <dgm:spPr/>
    </dgm:pt>
    <dgm:pt modelId="{6FDC3BB4-7A0E-4C95-97E9-BE22D83D2A0E}" type="pres">
      <dgm:prSet presAssocID="{55079384-EFDA-473F-B336-A1052B8E6E2C}" presName="sibTrans" presStyleCnt="0"/>
      <dgm:spPr/>
    </dgm:pt>
    <dgm:pt modelId="{D38469FA-C400-42E6-93B6-4F202F31A8F0}" type="pres">
      <dgm:prSet presAssocID="{77FA9367-6070-41C8-81CC-4B998F167C41}" presName="compositeNode" presStyleCnt="0">
        <dgm:presLayoutVars>
          <dgm:bulletEnabled val="1"/>
        </dgm:presLayoutVars>
      </dgm:prSet>
      <dgm:spPr/>
    </dgm:pt>
    <dgm:pt modelId="{67028BB1-4034-405C-B083-CED8B3FBA9C2}" type="pres">
      <dgm:prSet presAssocID="{77FA9367-6070-41C8-81CC-4B998F167C41}" presName="bgRect" presStyleLbl="bgAccFollowNode1" presStyleIdx="3" presStyleCnt="4"/>
      <dgm:spPr/>
    </dgm:pt>
    <dgm:pt modelId="{2A074ED3-B2FC-4AB7-B96D-1E154FB9457F}" type="pres">
      <dgm:prSet presAssocID="{AEFF24F8-C0C5-4BA0-A669-642AE39B296A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D330F8DE-6F17-4ADA-A9A7-0DD0A9B85900}" type="pres">
      <dgm:prSet presAssocID="{77FA9367-6070-41C8-81CC-4B998F167C41}" presName="bottomLine" presStyleLbl="alignNode1" presStyleIdx="7" presStyleCnt="8">
        <dgm:presLayoutVars/>
      </dgm:prSet>
      <dgm:spPr/>
    </dgm:pt>
    <dgm:pt modelId="{212F1924-D1B1-4091-ACF1-423878B03642}" type="pres">
      <dgm:prSet presAssocID="{77FA9367-6070-41C8-81CC-4B998F167C41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DFE11D18-2D8E-4089-9F63-6EF9D52DB159}" type="presOf" srcId="{77FA9367-6070-41C8-81CC-4B998F167C41}" destId="{67028BB1-4034-405C-B083-CED8B3FBA9C2}" srcOrd="0" destOrd="0" presId="urn:microsoft.com/office/officeart/2016/7/layout/BasicLinearProcessNumbered"/>
    <dgm:cxn modelId="{33C36723-551F-46A0-A7C5-9889DF19C920}" type="presOf" srcId="{17A1E3DD-42E4-433D-A94E-13222A965485}" destId="{76D842F2-6B6C-419D-B32F-E8CB9FDEBEA0}" srcOrd="0" destOrd="0" presId="urn:microsoft.com/office/officeart/2016/7/layout/BasicLinearProcessNumbered"/>
    <dgm:cxn modelId="{6D9C7A2D-2584-4553-9387-8538D33FA826}" type="presOf" srcId="{A29F0D5E-3A3C-4CC2-82BD-770F8984227F}" destId="{1106ACC0-5B4C-4584-9EDF-DE723C6CAB3A}" srcOrd="0" destOrd="0" presId="urn:microsoft.com/office/officeart/2016/7/layout/BasicLinearProcessNumbered"/>
    <dgm:cxn modelId="{A4226639-E007-4727-ADD4-6F4BB74F24DF}" srcId="{13AF0941-4A01-435A-888F-8F39969541F4}" destId="{277F2268-FC07-4AC6-88A0-1ADF15413675}" srcOrd="2" destOrd="0" parTransId="{E8D490B9-5CF1-4265-8221-8E605FF401D8}" sibTransId="{55079384-EFDA-473F-B336-A1052B8E6E2C}"/>
    <dgm:cxn modelId="{DF7A333C-5A83-4E5E-893C-1CDA381D70C2}" type="presOf" srcId="{277F2268-FC07-4AC6-88A0-1ADF15413675}" destId="{14370E57-78BE-4306-80B6-18DF470E6E45}" srcOrd="1" destOrd="0" presId="urn:microsoft.com/office/officeart/2016/7/layout/BasicLinearProcessNumbered"/>
    <dgm:cxn modelId="{B44D0567-CE41-48C9-AEAA-449E377EA5BD}" type="presOf" srcId="{13AF0941-4A01-435A-888F-8F39969541F4}" destId="{A7E34E63-8123-4F72-B33B-6B65C3BDD874}" srcOrd="0" destOrd="0" presId="urn:microsoft.com/office/officeart/2016/7/layout/BasicLinearProcessNumbered"/>
    <dgm:cxn modelId="{51BDA04C-56A9-40D6-9C8B-CE057232622E}" type="presOf" srcId="{AEFF24F8-C0C5-4BA0-A669-642AE39B296A}" destId="{2A074ED3-B2FC-4AB7-B96D-1E154FB9457F}" srcOrd="0" destOrd="0" presId="urn:microsoft.com/office/officeart/2016/7/layout/BasicLinearProcessNumbered"/>
    <dgm:cxn modelId="{1C26D75A-1064-430B-A37A-5621D9D51E32}" type="presOf" srcId="{277F2268-FC07-4AC6-88A0-1ADF15413675}" destId="{22A67018-1B9D-4F07-A09B-7FE45E399E89}" srcOrd="0" destOrd="0" presId="urn:microsoft.com/office/officeart/2016/7/layout/BasicLinearProcessNumbered"/>
    <dgm:cxn modelId="{7837797B-47F6-4597-8F0F-626FACB25641}" srcId="{13AF0941-4A01-435A-888F-8F39969541F4}" destId="{9D3CC452-9DD9-447F-8C85-F5DDFAD8E476}" srcOrd="0" destOrd="0" parTransId="{7EB33C03-AFFC-4C83-983E-980257470C9D}" sibTransId="{17A1E3DD-42E4-433D-A94E-13222A965485}"/>
    <dgm:cxn modelId="{C66D7780-E1E1-4551-9AF5-D3807DA88D9B}" srcId="{13AF0941-4A01-435A-888F-8F39969541F4}" destId="{77FA9367-6070-41C8-81CC-4B998F167C41}" srcOrd="3" destOrd="0" parTransId="{86A6F9C8-BDC1-4696-B60C-5B1913A334E2}" sibTransId="{AEFF24F8-C0C5-4BA0-A669-642AE39B296A}"/>
    <dgm:cxn modelId="{71762BAD-D4ED-43BB-A456-9833FE41A6FD}" srcId="{13AF0941-4A01-435A-888F-8F39969541F4}" destId="{499E6C8D-C4B6-4839-9ACD-D53509B04596}" srcOrd="1" destOrd="0" parTransId="{943469C7-D843-412D-8906-3390A020CFE5}" sibTransId="{A29F0D5E-3A3C-4CC2-82BD-770F8984227F}"/>
    <dgm:cxn modelId="{2F5D6BB6-4FD4-4E62-A851-02FA4E7B2F53}" type="presOf" srcId="{499E6C8D-C4B6-4839-9ACD-D53509B04596}" destId="{3B6E8665-13BC-411F-BEC5-391792B4FC49}" srcOrd="1" destOrd="0" presId="urn:microsoft.com/office/officeart/2016/7/layout/BasicLinearProcessNumbered"/>
    <dgm:cxn modelId="{24E152C5-8B64-4CD3-9319-F6C6AF514F0A}" type="presOf" srcId="{9D3CC452-9DD9-447F-8C85-F5DDFAD8E476}" destId="{21814B2D-B1CC-44B5-AF46-DA90ACE076F3}" srcOrd="0" destOrd="0" presId="urn:microsoft.com/office/officeart/2016/7/layout/BasicLinearProcessNumbered"/>
    <dgm:cxn modelId="{A2C888D5-EEF9-457B-9460-684AE6DE6477}" type="presOf" srcId="{55079384-EFDA-473F-B336-A1052B8E6E2C}" destId="{CB633E58-C203-44D5-AD68-FDDAB4599B92}" srcOrd="0" destOrd="0" presId="urn:microsoft.com/office/officeart/2016/7/layout/BasicLinearProcessNumbered"/>
    <dgm:cxn modelId="{E61CCAE0-B21A-4B6E-9E29-7D4311510118}" type="presOf" srcId="{499E6C8D-C4B6-4839-9ACD-D53509B04596}" destId="{D945A9A8-0B57-41B9-8E4E-CA579F99AC51}" srcOrd="0" destOrd="0" presId="urn:microsoft.com/office/officeart/2016/7/layout/BasicLinearProcessNumbered"/>
    <dgm:cxn modelId="{793854F6-9054-481E-9FF6-93B3A3E8AEA9}" type="presOf" srcId="{9D3CC452-9DD9-447F-8C85-F5DDFAD8E476}" destId="{55A6E340-9297-48D3-A0A2-84251579A19B}" srcOrd="1" destOrd="0" presId="urn:microsoft.com/office/officeart/2016/7/layout/BasicLinearProcessNumbered"/>
    <dgm:cxn modelId="{BE4E7AFB-F588-4714-80B2-F08055D01098}" type="presOf" srcId="{77FA9367-6070-41C8-81CC-4B998F167C41}" destId="{212F1924-D1B1-4091-ACF1-423878B03642}" srcOrd="1" destOrd="0" presId="urn:microsoft.com/office/officeart/2016/7/layout/BasicLinearProcessNumbered"/>
    <dgm:cxn modelId="{98F6F3F8-42AC-4B67-9F78-A119FBAA3808}" type="presParOf" srcId="{A7E34E63-8123-4F72-B33B-6B65C3BDD874}" destId="{92A79D55-E096-43AD-A6D9-421DB7B3DD04}" srcOrd="0" destOrd="0" presId="urn:microsoft.com/office/officeart/2016/7/layout/BasicLinearProcessNumbered"/>
    <dgm:cxn modelId="{8109B07A-435F-435E-A848-A723FACF667C}" type="presParOf" srcId="{92A79D55-E096-43AD-A6D9-421DB7B3DD04}" destId="{21814B2D-B1CC-44B5-AF46-DA90ACE076F3}" srcOrd="0" destOrd="0" presId="urn:microsoft.com/office/officeart/2016/7/layout/BasicLinearProcessNumbered"/>
    <dgm:cxn modelId="{A421CD5D-2D58-4C44-B5B9-2AEAA0AFB7FF}" type="presParOf" srcId="{92A79D55-E096-43AD-A6D9-421DB7B3DD04}" destId="{76D842F2-6B6C-419D-B32F-E8CB9FDEBEA0}" srcOrd="1" destOrd="0" presId="urn:microsoft.com/office/officeart/2016/7/layout/BasicLinearProcessNumbered"/>
    <dgm:cxn modelId="{739A1E7A-59CB-46E7-9D31-CAB2B6E78E14}" type="presParOf" srcId="{92A79D55-E096-43AD-A6D9-421DB7B3DD04}" destId="{803FF389-EE03-4DFD-B388-261D3389208A}" srcOrd="2" destOrd="0" presId="urn:microsoft.com/office/officeart/2016/7/layout/BasicLinearProcessNumbered"/>
    <dgm:cxn modelId="{AA0FC960-3816-40CC-8CDB-1E6201603011}" type="presParOf" srcId="{92A79D55-E096-43AD-A6D9-421DB7B3DD04}" destId="{55A6E340-9297-48D3-A0A2-84251579A19B}" srcOrd="3" destOrd="0" presId="urn:microsoft.com/office/officeart/2016/7/layout/BasicLinearProcessNumbered"/>
    <dgm:cxn modelId="{F6D21A68-E4CB-4EC6-BBB0-1C82FEC15EF6}" type="presParOf" srcId="{A7E34E63-8123-4F72-B33B-6B65C3BDD874}" destId="{D0EA1A03-E9F6-468F-A2E4-95BCB8258D5E}" srcOrd="1" destOrd="0" presId="urn:microsoft.com/office/officeart/2016/7/layout/BasicLinearProcessNumbered"/>
    <dgm:cxn modelId="{D5B6C7D6-2FCB-4EC9-B91C-3B2CC352CB9C}" type="presParOf" srcId="{A7E34E63-8123-4F72-B33B-6B65C3BDD874}" destId="{C8CCAEA6-EE3E-4358-A553-F5AC3A460479}" srcOrd="2" destOrd="0" presId="urn:microsoft.com/office/officeart/2016/7/layout/BasicLinearProcessNumbered"/>
    <dgm:cxn modelId="{F971727B-6E52-484C-A887-64A0EE96F19D}" type="presParOf" srcId="{C8CCAEA6-EE3E-4358-A553-F5AC3A460479}" destId="{D945A9A8-0B57-41B9-8E4E-CA579F99AC51}" srcOrd="0" destOrd="0" presId="urn:microsoft.com/office/officeart/2016/7/layout/BasicLinearProcessNumbered"/>
    <dgm:cxn modelId="{A42231CC-C79D-4441-BEAC-FCE43EB7E2C4}" type="presParOf" srcId="{C8CCAEA6-EE3E-4358-A553-F5AC3A460479}" destId="{1106ACC0-5B4C-4584-9EDF-DE723C6CAB3A}" srcOrd="1" destOrd="0" presId="urn:microsoft.com/office/officeart/2016/7/layout/BasicLinearProcessNumbered"/>
    <dgm:cxn modelId="{6767916F-646F-4BD4-9EFA-F9DD72B1CD32}" type="presParOf" srcId="{C8CCAEA6-EE3E-4358-A553-F5AC3A460479}" destId="{3E016CAB-A1B9-4EC2-95B1-4B5145323F3E}" srcOrd="2" destOrd="0" presId="urn:microsoft.com/office/officeart/2016/7/layout/BasicLinearProcessNumbered"/>
    <dgm:cxn modelId="{AE5E8900-F0EE-4C41-BEE9-7BDCDAE8379B}" type="presParOf" srcId="{C8CCAEA6-EE3E-4358-A553-F5AC3A460479}" destId="{3B6E8665-13BC-411F-BEC5-391792B4FC49}" srcOrd="3" destOrd="0" presId="urn:microsoft.com/office/officeart/2016/7/layout/BasicLinearProcessNumbered"/>
    <dgm:cxn modelId="{53432896-76D1-4A0F-BF93-E2FAE1F56773}" type="presParOf" srcId="{A7E34E63-8123-4F72-B33B-6B65C3BDD874}" destId="{7F8B3915-84DE-45C4-A39C-C760BD3D7FC8}" srcOrd="3" destOrd="0" presId="urn:microsoft.com/office/officeart/2016/7/layout/BasicLinearProcessNumbered"/>
    <dgm:cxn modelId="{3AA2BE0A-8317-4F66-9E1C-E29292734EA1}" type="presParOf" srcId="{A7E34E63-8123-4F72-B33B-6B65C3BDD874}" destId="{6F9EECAF-18BD-4811-AFF4-7907D7FBDFE7}" srcOrd="4" destOrd="0" presId="urn:microsoft.com/office/officeart/2016/7/layout/BasicLinearProcessNumbered"/>
    <dgm:cxn modelId="{D9DE580E-AFD8-4362-B244-906BF3A70F9F}" type="presParOf" srcId="{6F9EECAF-18BD-4811-AFF4-7907D7FBDFE7}" destId="{22A67018-1B9D-4F07-A09B-7FE45E399E89}" srcOrd="0" destOrd="0" presId="urn:microsoft.com/office/officeart/2016/7/layout/BasicLinearProcessNumbered"/>
    <dgm:cxn modelId="{B97628BC-1367-4900-8DC2-7CC48200DC62}" type="presParOf" srcId="{6F9EECAF-18BD-4811-AFF4-7907D7FBDFE7}" destId="{CB633E58-C203-44D5-AD68-FDDAB4599B92}" srcOrd="1" destOrd="0" presId="urn:microsoft.com/office/officeart/2016/7/layout/BasicLinearProcessNumbered"/>
    <dgm:cxn modelId="{31CA8769-0D5A-4990-A99C-194D46FCD401}" type="presParOf" srcId="{6F9EECAF-18BD-4811-AFF4-7907D7FBDFE7}" destId="{152EC83E-312B-4F10-84B0-D4C99AFDBE18}" srcOrd="2" destOrd="0" presId="urn:microsoft.com/office/officeart/2016/7/layout/BasicLinearProcessNumbered"/>
    <dgm:cxn modelId="{6DA7A295-FD83-44AE-9907-11764EE4CCC8}" type="presParOf" srcId="{6F9EECAF-18BD-4811-AFF4-7907D7FBDFE7}" destId="{14370E57-78BE-4306-80B6-18DF470E6E45}" srcOrd="3" destOrd="0" presId="urn:microsoft.com/office/officeart/2016/7/layout/BasicLinearProcessNumbered"/>
    <dgm:cxn modelId="{342FFA9B-58F5-4758-B0FE-FF3656EF2F2D}" type="presParOf" srcId="{A7E34E63-8123-4F72-B33B-6B65C3BDD874}" destId="{6FDC3BB4-7A0E-4C95-97E9-BE22D83D2A0E}" srcOrd="5" destOrd="0" presId="urn:microsoft.com/office/officeart/2016/7/layout/BasicLinearProcessNumbered"/>
    <dgm:cxn modelId="{0EA87002-21B0-4580-AAF5-28146FB57E3F}" type="presParOf" srcId="{A7E34E63-8123-4F72-B33B-6B65C3BDD874}" destId="{D38469FA-C400-42E6-93B6-4F202F31A8F0}" srcOrd="6" destOrd="0" presId="urn:microsoft.com/office/officeart/2016/7/layout/BasicLinearProcessNumbered"/>
    <dgm:cxn modelId="{322E6BF3-BCEE-47FE-9A08-D64426C4A552}" type="presParOf" srcId="{D38469FA-C400-42E6-93B6-4F202F31A8F0}" destId="{67028BB1-4034-405C-B083-CED8B3FBA9C2}" srcOrd="0" destOrd="0" presId="urn:microsoft.com/office/officeart/2016/7/layout/BasicLinearProcessNumbered"/>
    <dgm:cxn modelId="{0419F1AC-BF22-4822-A28C-BFA4045B6C22}" type="presParOf" srcId="{D38469FA-C400-42E6-93B6-4F202F31A8F0}" destId="{2A074ED3-B2FC-4AB7-B96D-1E154FB9457F}" srcOrd="1" destOrd="0" presId="urn:microsoft.com/office/officeart/2016/7/layout/BasicLinearProcessNumbered"/>
    <dgm:cxn modelId="{79080060-BD61-4A5C-B1CA-7899B0430457}" type="presParOf" srcId="{D38469FA-C400-42E6-93B6-4F202F31A8F0}" destId="{D330F8DE-6F17-4ADA-A9A7-0DD0A9B85900}" srcOrd="2" destOrd="0" presId="urn:microsoft.com/office/officeart/2016/7/layout/BasicLinearProcessNumbered"/>
    <dgm:cxn modelId="{E9ED7378-41C7-40E4-9615-2504834F6913}" type="presParOf" srcId="{D38469FA-C400-42E6-93B6-4F202F31A8F0}" destId="{212F1924-D1B1-4091-ACF1-423878B03642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7A245A3-8C51-46A6-947F-C5F7987C74FF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3B805AA-0C14-4EBA-B1EC-14E2B65A97C0}">
      <dgm:prSet/>
      <dgm:spPr/>
      <dgm:t>
        <a:bodyPr/>
        <a:lstStyle/>
        <a:p>
          <a:endParaRPr lang="en-US" dirty="0"/>
        </a:p>
        <a:p>
          <a:r>
            <a:rPr lang="en-US" dirty="0"/>
            <a:t>Defined “family” &amp; defined “friend”</a:t>
          </a:r>
        </a:p>
      </dgm:t>
    </dgm:pt>
    <dgm:pt modelId="{29CD6510-C061-4797-8688-D708A119983E}" type="parTrans" cxnId="{4291CF74-2AEF-43BB-9BA9-6B414C1CFBF3}">
      <dgm:prSet/>
      <dgm:spPr/>
      <dgm:t>
        <a:bodyPr/>
        <a:lstStyle/>
        <a:p>
          <a:endParaRPr lang="en-US"/>
        </a:p>
      </dgm:t>
    </dgm:pt>
    <dgm:pt modelId="{3E8E9459-AD57-4EE3-8FD2-7F7EAA72CCF5}" type="sibTrans" cxnId="{4291CF74-2AEF-43BB-9BA9-6B414C1CFBF3}">
      <dgm:prSet/>
      <dgm:spPr/>
      <dgm:t>
        <a:bodyPr/>
        <a:lstStyle/>
        <a:p>
          <a:endParaRPr lang="en-US"/>
        </a:p>
      </dgm:t>
    </dgm:pt>
    <dgm:pt modelId="{F9CBF4D7-9033-4BEE-BAB6-BDBC32624AC4}">
      <dgm:prSet/>
      <dgm:spPr/>
      <dgm:t>
        <a:bodyPr/>
        <a:lstStyle/>
        <a:p>
          <a:endParaRPr lang="en-US" dirty="0"/>
        </a:p>
        <a:p>
          <a:r>
            <a:rPr lang="en-US" dirty="0"/>
            <a:t>Who the person considers family or friends</a:t>
          </a:r>
        </a:p>
      </dgm:t>
    </dgm:pt>
    <dgm:pt modelId="{54057ABE-E3E9-4CCF-ADDD-442428707713}" type="parTrans" cxnId="{1EEF31AC-4BF5-4705-BDC0-214B341B336A}">
      <dgm:prSet/>
      <dgm:spPr/>
      <dgm:t>
        <a:bodyPr/>
        <a:lstStyle/>
        <a:p>
          <a:endParaRPr lang="en-US"/>
        </a:p>
      </dgm:t>
    </dgm:pt>
    <dgm:pt modelId="{A973A67F-08B3-4F47-84A8-A28D70B0AA64}" type="sibTrans" cxnId="{1EEF31AC-4BF5-4705-BDC0-214B341B336A}">
      <dgm:prSet/>
      <dgm:spPr/>
      <dgm:t>
        <a:bodyPr/>
        <a:lstStyle/>
        <a:p>
          <a:endParaRPr lang="en-US"/>
        </a:p>
      </dgm:t>
    </dgm:pt>
    <dgm:pt modelId="{CE30D90E-A4DC-4BE5-9E64-AEB46216B929}">
      <dgm:prSet/>
      <dgm:spPr/>
      <dgm:t>
        <a:bodyPr/>
        <a:lstStyle/>
        <a:p>
          <a:r>
            <a:rPr lang="en-US" dirty="0"/>
            <a:t>Or who the guardian reasonably believes is the person’s family or friends</a:t>
          </a:r>
        </a:p>
      </dgm:t>
    </dgm:pt>
    <dgm:pt modelId="{94A5CEC8-BDDF-4DE4-B490-576E9FB08EA0}" type="parTrans" cxnId="{1E92108A-6B8C-4AA1-BFBD-D70E12CA03C7}">
      <dgm:prSet/>
      <dgm:spPr/>
      <dgm:t>
        <a:bodyPr/>
        <a:lstStyle/>
        <a:p>
          <a:endParaRPr lang="en-US"/>
        </a:p>
      </dgm:t>
    </dgm:pt>
    <dgm:pt modelId="{A867F589-E315-4B35-95D6-D880E09D5840}" type="sibTrans" cxnId="{1E92108A-6B8C-4AA1-BFBD-D70E12CA03C7}">
      <dgm:prSet/>
      <dgm:spPr/>
      <dgm:t>
        <a:bodyPr/>
        <a:lstStyle/>
        <a:p>
          <a:endParaRPr lang="en-US"/>
        </a:p>
      </dgm:t>
    </dgm:pt>
    <dgm:pt modelId="{B51EA228-B9AE-4008-9262-78E6FEAD0CBE}">
      <dgm:prSet/>
      <dgm:spPr/>
      <dgm:t>
        <a:bodyPr/>
        <a:lstStyle/>
        <a:p>
          <a:r>
            <a:rPr lang="en-US" dirty="0"/>
            <a:t>Communicate significant occurrence to those the guardian believes the adult would want you to communicate with</a:t>
          </a:r>
        </a:p>
      </dgm:t>
    </dgm:pt>
    <dgm:pt modelId="{E398202B-5448-43C5-9CD5-5B8D6055DA68}" type="parTrans" cxnId="{CD8450F2-0037-46A8-8B37-D82B7ECBFC1D}">
      <dgm:prSet/>
      <dgm:spPr/>
      <dgm:t>
        <a:bodyPr/>
        <a:lstStyle/>
        <a:p>
          <a:endParaRPr lang="en-US"/>
        </a:p>
      </dgm:t>
    </dgm:pt>
    <dgm:pt modelId="{4909A980-5C4B-4722-B91C-BEFDC641757F}" type="sibTrans" cxnId="{CD8450F2-0037-46A8-8B37-D82B7ECBFC1D}">
      <dgm:prSet/>
      <dgm:spPr/>
      <dgm:t>
        <a:bodyPr/>
        <a:lstStyle/>
        <a:p>
          <a:endParaRPr lang="en-US"/>
        </a:p>
      </dgm:t>
    </dgm:pt>
    <dgm:pt modelId="{352B91A7-79EF-43E6-9499-8D9E90EB23AA}" type="pres">
      <dgm:prSet presAssocID="{F7A245A3-8C51-46A6-947F-C5F7987C74FF}" presName="vert0" presStyleCnt="0">
        <dgm:presLayoutVars>
          <dgm:dir/>
          <dgm:animOne val="branch"/>
          <dgm:animLvl val="lvl"/>
        </dgm:presLayoutVars>
      </dgm:prSet>
      <dgm:spPr/>
    </dgm:pt>
    <dgm:pt modelId="{91EAB2AF-D07C-433C-A2D5-1CEE26E2CF15}" type="pres">
      <dgm:prSet presAssocID="{53B805AA-0C14-4EBA-B1EC-14E2B65A97C0}" presName="thickLine" presStyleLbl="alignNode1" presStyleIdx="0" presStyleCnt="4"/>
      <dgm:spPr/>
    </dgm:pt>
    <dgm:pt modelId="{0325A037-5FD6-4021-ABEA-3B280C8F9A03}" type="pres">
      <dgm:prSet presAssocID="{53B805AA-0C14-4EBA-B1EC-14E2B65A97C0}" presName="horz1" presStyleCnt="0"/>
      <dgm:spPr/>
    </dgm:pt>
    <dgm:pt modelId="{B9DF9B72-AE18-4A13-BA89-308E605473B9}" type="pres">
      <dgm:prSet presAssocID="{53B805AA-0C14-4EBA-B1EC-14E2B65A97C0}" presName="tx1" presStyleLbl="revTx" presStyleIdx="0" presStyleCnt="4"/>
      <dgm:spPr/>
    </dgm:pt>
    <dgm:pt modelId="{F80ABD81-6001-4081-8335-B517E251AA46}" type="pres">
      <dgm:prSet presAssocID="{53B805AA-0C14-4EBA-B1EC-14E2B65A97C0}" presName="vert1" presStyleCnt="0"/>
      <dgm:spPr/>
    </dgm:pt>
    <dgm:pt modelId="{18F840E1-39A6-492A-8108-AAB771C852B4}" type="pres">
      <dgm:prSet presAssocID="{F9CBF4D7-9033-4BEE-BAB6-BDBC32624AC4}" presName="thickLine" presStyleLbl="alignNode1" presStyleIdx="1" presStyleCnt="4"/>
      <dgm:spPr/>
    </dgm:pt>
    <dgm:pt modelId="{9E6F735B-9AB3-47E2-8F3A-453764366F6A}" type="pres">
      <dgm:prSet presAssocID="{F9CBF4D7-9033-4BEE-BAB6-BDBC32624AC4}" presName="horz1" presStyleCnt="0"/>
      <dgm:spPr/>
    </dgm:pt>
    <dgm:pt modelId="{55BCD654-85A1-43C0-896C-52DECB711B07}" type="pres">
      <dgm:prSet presAssocID="{F9CBF4D7-9033-4BEE-BAB6-BDBC32624AC4}" presName="tx1" presStyleLbl="revTx" presStyleIdx="1" presStyleCnt="4"/>
      <dgm:spPr/>
    </dgm:pt>
    <dgm:pt modelId="{025C11B5-E0A8-4BFE-9342-B4E16A8D901F}" type="pres">
      <dgm:prSet presAssocID="{F9CBF4D7-9033-4BEE-BAB6-BDBC32624AC4}" presName="vert1" presStyleCnt="0"/>
      <dgm:spPr/>
    </dgm:pt>
    <dgm:pt modelId="{FB5730CF-D39E-4BB3-BFD3-227BC625CD40}" type="pres">
      <dgm:prSet presAssocID="{CE30D90E-A4DC-4BE5-9E64-AEB46216B929}" presName="thickLine" presStyleLbl="alignNode1" presStyleIdx="2" presStyleCnt="4"/>
      <dgm:spPr/>
    </dgm:pt>
    <dgm:pt modelId="{A0BC6CF5-E403-4244-ABEB-309B56C71382}" type="pres">
      <dgm:prSet presAssocID="{CE30D90E-A4DC-4BE5-9E64-AEB46216B929}" presName="horz1" presStyleCnt="0"/>
      <dgm:spPr/>
    </dgm:pt>
    <dgm:pt modelId="{E6CA4215-01E3-429C-BB50-0E6147F46762}" type="pres">
      <dgm:prSet presAssocID="{CE30D90E-A4DC-4BE5-9E64-AEB46216B929}" presName="tx1" presStyleLbl="revTx" presStyleIdx="2" presStyleCnt="4"/>
      <dgm:spPr/>
    </dgm:pt>
    <dgm:pt modelId="{4A46E85F-66C8-45DE-96F8-F9634DFF55C2}" type="pres">
      <dgm:prSet presAssocID="{CE30D90E-A4DC-4BE5-9E64-AEB46216B929}" presName="vert1" presStyleCnt="0"/>
      <dgm:spPr/>
    </dgm:pt>
    <dgm:pt modelId="{F4943995-DAF5-4D1E-BE3D-78FE1F8B8B3B}" type="pres">
      <dgm:prSet presAssocID="{B51EA228-B9AE-4008-9262-78E6FEAD0CBE}" presName="thickLine" presStyleLbl="alignNode1" presStyleIdx="3" presStyleCnt="4"/>
      <dgm:spPr/>
    </dgm:pt>
    <dgm:pt modelId="{0DB45851-FCF8-4C5F-BE59-FAE860CD3A9B}" type="pres">
      <dgm:prSet presAssocID="{B51EA228-B9AE-4008-9262-78E6FEAD0CBE}" presName="horz1" presStyleCnt="0"/>
      <dgm:spPr/>
    </dgm:pt>
    <dgm:pt modelId="{3C95D764-7513-45A0-AFC8-DB31A00F23E0}" type="pres">
      <dgm:prSet presAssocID="{B51EA228-B9AE-4008-9262-78E6FEAD0CBE}" presName="tx1" presStyleLbl="revTx" presStyleIdx="3" presStyleCnt="4" custScaleY="117673"/>
      <dgm:spPr/>
    </dgm:pt>
    <dgm:pt modelId="{FD04B6FB-3A2C-4B0F-941E-1F77FF0ADFCE}" type="pres">
      <dgm:prSet presAssocID="{B51EA228-B9AE-4008-9262-78E6FEAD0CBE}" presName="vert1" presStyleCnt="0"/>
      <dgm:spPr/>
    </dgm:pt>
  </dgm:ptLst>
  <dgm:cxnLst>
    <dgm:cxn modelId="{9697412B-7B85-4520-B64E-999746D2D850}" type="presOf" srcId="{53B805AA-0C14-4EBA-B1EC-14E2B65A97C0}" destId="{B9DF9B72-AE18-4A13-BA89-308E605473B9}" srcOrd="0" destOrd="0" presId="urn:microsoft.com/office/officeart/2008/layout/LinedList"/>
    <dgm:cxn modelId="{06B67C49-28BA-4A4D-B5EF-C18448A60D23}" type="presOf" srcId="{CE30D90E-A4DC-4BE5-9E64-AEB46216B929}" destId="{E6CA4215-01E3-429C-BB50-0E6147F46762}" srcOrd="0" destOrd="0" presId="urn:microsoft.com/office/officeart/2008/layout/LinedList"/>
    <dgm:cxn modelId="{9F21EC69-BB81-45B3-BE06-90398FCC8A66}" type="presOf" srcId="{F7A245A3-8C51-46A6-947F-C5F7987C74FF}" destId="{352B91A7-79EF-43E6-9499-8D9E90EB23AA}" srcOrd="0" destOrd="0" presId="urn:microsoft.com/office/officeart/2008/layout/LinedList"/>
    <dgm:cxn modelId="{4291CF74-2AEF-43BB-9BA9-6B414C1CFBF3}" srcId="{F7A245A3-8C51-46A6-947F-C5F7987C74FF}" destId="{53B805AA-0C14-4EBA-B1EC-14E2B65A97C0}" srcOrd="0" destOrd="0" parTransId="{29CD6510-C061-4797-8688-D708A119983E}" sibTransId="{3E8E9459-AD57-4EE3-8FD2-7F7EAA72CCF5}"/>
    <dgm:cxn modelId="{1E92108A-6B8C-4AA1-BFBD-D70E12CA03C7}" srcId="{F7A245A3-8C51-46A6-947F-C5F7987C74FF}" destId="{CE30D90E-A4DC-4BE5-9E64-AEB46216B929}" srcOrd="2" destOrd="0" parTransId="{94A5CEC8-BDDF-4DE4-B490-576E9FB08EA0}" sibTransId="{A867F589-E315-4B35-95D6-D880E09D5840}"/>
    <dgm:cxn modelId="{8B0C869B-8881-4418-9C8A-807882D757F2}" type="presOf" srcId="{F9CBF4D7-9033-4BEE-BAB6-BDBC32624AC4}" destId="{55BCD654-85A1-43C0-896C-52DECB711B07}" srcOrd="0" destOrd="0" presId="urn:microsoft.com/office/officeart/2008/layout/LinedList"/>
    <dgm:cxn modelId="{1EEF31AC-4BF5-4705-BDC0-214B341B336A}" srcId="{F7A245A3-8C51-46A6-947F-C5F7987C74FF}" destId="{F9CBF4D7-9033-4BEE-BAB6-BDBC32624AC4}" srcOrd="1" destOrd="0" parTransId="{54057ABE-E3E9-4CCF-ADDD-442428707713}" sibTransId="{A973A67F-08B3-4F47-84A8-A28D70B0AA64}"/>
    <dgm:cxn modelId="{ACE68DAE-097A-4326-AA89-C21B64DF6D9D}" type="presOf" srcId="{B51EA228-B9AE-4008-9262-78E6FEAD0CBE}" destId="{3C95D764-7513-45A0-AFC8-DB31A00F23E0}" srcOrd="0" destOrd="0" presId="urn:microsoft.com/office/officeart/2008/layout/LinedList"/>
    <dgm:cxn modelId="{CD8450F2-0037-46A8-8B37-D82B7ECBFC1D}" srcId="{F7A245A3-8C51-46A6-947F-C5F7987C74FF}" destId="{B51EA228-B9AE-4008-9262-78E6FEAD0CBE}" srcOrd="3" destOrd="0" parTransId="{E398202B-5448-43C5-9CD5-5B8D6055DA68}" sibTransId="{4909A980-5C4B-4722-B91C-BEFDC641757F}"/>
    <dgm:cxn modelId="{858D907B-117F-48E9-AEE9-1835B06572F0}" type="presParOf" srcId="{352B91A7-79EF-43E6-9499-8D9E90EB23AA}" destId="{91EAB2AF-D07C-433C-A2D5-1CEE26E2CF15}" srcOrd="0" destOrd="0" presId="urn:microsoft.com/office/officeart/2008/layout/LinedList"/>
    <dgm:cxn modelId="{278797DC-3AC2-4817-9A8D-4E73E267B123}" type="presParOf" srcId="{352B91A7-79EF-43E6-9499-8D9E90EB23AA}" destId="{0325A037-5FD6-4021-ABEA-3B280C8F9A03}" srcOrd="1" destOrd="0" presId="urn:microsoft.com/office/officeart/2008/layout/LinedList"/>
    <dgm:cxn modelId="{6FEBA449-BE3D-470D-A137-0FC3F85C155E}" type="presParOf" srcId="{0325A037-5FD6-4021-ABEA-3B280C8F9A03}" destId="{B9DF9B72-AE18-4A13-BA89-308E605473B9}" srcOrd="0" destOrd="0" presId="urn:microsoft.com/office/officeart/2008/layout/LinedList"/>
    <dgm:cxn modelId="{3D34DC50-8963-4DBC-A6E7-4D456C38E741}" type="presParOf" srcId="{0325A037-5FD6-4021-ABEA-3B280C8F9A03}" destId="{F80ABD81-6001-4081-8335-B517E251AA46}" srcOrd="1" destOrd="0" presId="urn:microsoft.com/office/officeart/2008/layout/LinedList"/>
    <dgm:cxn modelId="{AA16C105-0DCD-4394-86E6-7957F3E4FE4C}" type="presParOf" srcId="{352B91A7-79EF-43E6-9499-8D9E90EB23AA}" destId="{18F840E1-39A6-492A-8108-AAB771C852B4}" srcOrd="2" destOrd="0" presId="urn:microsoft.com/office/officeart/2008/layout/LinedList"/>
    <dgm:cxn modelId="{C293D58F-2B0E-47E5-90B9-AB84C6347674}" type="presParOf" srcId="{352B91A7-79EF-43E6-9499-8D9E90EB23AA}" destId="{9E6F735B-9AB3-47E2-8F3A-453764366F6A}" srcOrd="3" destOrd="0" presId="urn:microsoft.com/office/officeart/2008/layout/LinedList"/>
    <dgm:cxn modelId="{3FC94D65-9447-4647-BFD1-7B34F2734E81}" type="presParOf" srcId="{9E6F735B-9AB3-47E2-8F3A-453764366F6A}" destId="{55BCD654-85A1-43C0-896C-52DECB711B07}" srcOrd="0" destOrd="0" presId="urn:microsoft.com/office/officeart/2008/layout/LinedList"/>
    <dgm:cxn modelId="{27E37AF9-BADA-4042-88EE-CBEB34D2A93B}" type="presParOf" srcId="{9E6F735B-9AB3-47E2-8F3A-453764366F6A}" destId="{025C11B5-E0A8-4BFE-9342-B4E16A8D901F}" srcOrd="1" destOrd="0" presId="urn:microsoft.com/office/officeart/2008/layout/LinedList"/>
    <dgm:cxn modelId="{0B28B50A-6153-4338-9489-B7C044127A1D}" type="presParOf" srcId="{352B91A7-79EF-43E6-9499-8D9E90EB23AA}" destId="{FB5730CF-D39E-4BB3-BFD3-227BC625CD40}" srcOrd="4" destOrd="0" presId="urn:microsoft.com/office/officeart/2008/layout/LinedList"/>
    <dgm:cxn modelId="{AD604C95-057A-4EFC-AFEB-D54D48CF0D1D}" type="presParOf" srcId="{352B91A7-79EF-43E6-9499-8D9E90EB23AA}" destId="{A0BC6CF5-E403-4244-ABEB-309B56C71382}" srcOrd="5" destOrd="0" presId="urn:microsoft.com/office/officeart/2008/layout/LinedList"/>
    <dgm:cxn modelId="{63B62F57-FF0C-41F6-9C4F-964ABAD104B5}" type="presParOf" srcId="{A0BC6CF5-E403-4244-ABEB-309B56C71382}" destId="{E6CA4215-01E3-429C-BB50-0E6147F46762}" srcOrd="0" destOrd="0" presId="urn:microsoft.com/office/officeart/2008/layout/LinedList"/>
    <dgm:cxn modelId="{AF584409-7793-4F00-ACA2-D4BE6202E70F}" type="presParOf" srcId="{A0BC6CF5-E403-4244-ABEB-309B56C71382}" destId="{4A46E85F-66C8-45DE-96F8-F9634DFF55C2}" srcOrd="1" destOrd="0" presId="urn:microsoft.com/office/officeart/2008/layout/LinedList"/>
    <dgm:cxn modelId="{AD8C9B83-121B-4140-8F98-A74073B58050}" type="presParOf" srcId="{352B91A7-79EF-43E6-9499-8D9E90EB23AA}" destId="{F4943995-DAF5-4D1E-BE3D-78FE1F8B8B3B}" srcOrd="6" destOrd="0" presId="urn:microsoft.com/office/officeart/2008/layout/LinedList"/>
    <dgm:cxn modelId="{9D093D41-72EC-4F11-AB6F-9F84FB3EFDD3}" type="presParOf" srcId="{352B91A7-79EF-43E6-9499-8D9E90EB23AA}" destId="{0DB45851-FCF8-4C5F-BE59-FAE860CD3A9B}" srcOrd="7" destOrd="0" presId="urn:microsoft.com/office/officeart/2008/layout/LinedList"/>
    <dgm:cxn modelId="{921EB06E-3B12-4FFB-82F4-59A4A3C0B22C}" type="presParOf" srcId="{0DB45851-FCF8-4C5F-BE59-FAE860CD3A9B}" destId="{3C95D764-7513-45A0-AFC8-DB31A00F23E0}" srcOrd="0" destOrd="0" presId="urn:microsoft.com/office/officeart/2008/layout/LinedList"/>
    <dgm:cxn modelId="{4A911741-FBE7-40F7-88F8-62D3D58B4472}" type="presParOf" srcId="{0DB45851-FCF8-4C5F-BE59-FAE860CD3A9B}" destId="{FD04B6FB-3A2C-4B0F-941E-1F77FF0ADFC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D356D1C-5DE4-47C0-96FC-72E478A1DA50}" type="doc">
      <dgm:prSet loTypeId="urn:microsoft.com/office/officeart/2005/8/layout/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CBED60B-0A65-48E0-87A5-6284047BF86E}">
      <dgm:prSet/>
      <dgm:spPr/>
      <dgm:t>
        <a:bodyPr/>
        <a:lstStyle/>
        <a:p>
          <a:r>
            <a:rPr lang="en-US"/>
            <a:t>Include “to the greatest extent reasonably possible” in plans and decisions</a:t>
          </a:r>
        </a:p>
      </dgm:t>
    </dgm:pt>
    <dgm:pt modelId="{0EB9C11B-9891-486E-9321-0D7CCE24A636}" type="parTrans" cxnId="{0DC01D3E-CFF0-4394-9AC9-C38C2F08BD2B}">
      <dgm:prSet/>
      <dgm:spPr/>
      <dgm:t>
        <a:bodyPr/>
        <a:lstStyle/>
        <a:p>
          <a:endParaRPr lang="en-US"/>
        </a:p>
      </dgm:t>
    </dgm:pt>
    <dgm:pt modelId="{A00F2430-5DB9-45FE-A3F4-F4B88CDBB4B1}" type="sibTrans" cxnId="{0DC01D3E-CFF0-4394-9AC9-C38C2F08BD2B}">
      <dgm:prSet/>
      <dgm:spPr/>
      <dgm:t>
        <a:bodyPr/>
        <a:lstStyle/>
        <a:p>
          <a:endParaRPr lang="en-US"/>
        </a:p>
      </dgm:t>
    </dgm:pt>
    <dgm:pt modelId="{C62830FE-CF32-4B3D-AED1-CA1E93F9E66D}">
      <dgm:prSet/>
      <dgm:spPr/>
      <dgm:t>
        <a:bodyPr/>
        <a:lstStyle/>
        <a:p>
          <a:r>
            <a:rPr lang="en-US" dirty="0"/>
            <a:t>Person leads the planning process, </a:t>
          </a:r>
        </a:p>
        <a:p>
          <a:r>
            <a:rPr lang="en-US" dirty="0"/>
            <a:t>or at least is included if not able to lead</a:t>
          </a:r>
        </a:p>
      </dgm:t>
    </dgm:pt>
    <dgm:pt modelId="{83128814-EF0D-4A73-9D45-58DB61579699}" type="parTrans" cxnId="{D8C63BD2-7E1A-40DC-89D4-80B9D59DFD97}">
      <dgm:prSet/>
      <dgm:spPr/>
      <dgm:t>
        <a:bodyPr/>
        <a:lstStyle/>
        <a:p>
          <a:endParaRPr lang="en-US"/>
        </a:p>
      </dgm:t>
    </dgm:pt>
    <dgm:pt modelId="{EFAF3AC3-6BD9-4B2C-96F6-5792A1745FE4}" type="sibTrans" cxnId="{D8C63BD2-7E1A-40DC-89D4-80B9D59DFD97}">
      <dgm:prSet/>
      <dgm:spPr/>
      <dgm:t>
        <a:bodyPr/>
        <a:lstStyle/>
        <a:p>
          <a:endParaRPr lang="en-US"/>
        </a:p>
      </dgm:t>
    </dgm:pt>
    <dgm:pt modelId="{25194259-C3B4-46C7-878D-08896C245B18}" type="pres">
      <dgm:prSet presAssocID="{4D356D1C-5DE4-47C0-96FC-72E478A1DA50}" presName="diagram" presStyleCnt="0">
        <dgm:presLayoutVars>
          <dgm:dir/>
          <dgm:resizeHandles val="exact"/>
        </dgm:presLayoutVars>
      </dgm:prSet>
      <dgm:spPr/>
    </dgm:pt>
    <dgm:pt modelId="{A558D00F-3AFC-494E-A57D-B3904B11199D}" type="pres">
      <dgm:prSet presAssocID="{FCBED60B-0A65-48E0-87A5-6284047BF86E}" presName="node" presStyleLbl="node1" presStyleIdx="0" presStyleCnt="2">
        <dgm:presLayoutVars>
          <dgm:bulletEnabled val="1"/>
        </dgm:presLayoutVars>
      </dgm:prSet>
      <dgm:spPr/>
    </dgm:pt>
    <dgm:pt modelId="{EA181B36-6A2E-486D-8827-CEA17E5773EB}" type="pres">
      <dgm:prSet presAssocID="{A00F2430-5DB9-45FE-A3F4-F4B88CDBB4B1}" presName="sibTrans" presStyleLbl="sibTrans2D1" presStyleIdx="0" presStyleCnt="1"/>
      <dgm:spPr/>
    </dgm:pt>
    <dgm:pt modelId="{A5D937E4-BEA3-4BCB-BF49-FD1E8EFFE8CB}" type="pres">
      <dgm:prSet presAssocID="{A00F2430-5DB9-45FE-A3F4-F4B88CDBB4B1}" presName="connectorText" presStyleLbl="sibTrans2D1" presStyleIdx="0" presStyleCnt="1"/>
      <dgm:spPr/>
    </dgm:pt>
    <dgm:pt modelId="{6E412B41-ED42-4A39-A016-116D32D732D4}" type="pres">
      <dgm:prSet presAssocID="{C62830FE-CF32-4B3D-AED1-CA1E93F9E66D}" presName="node" presStyleLbl="node1" presStyleIdx="1" presStyleCnt="2">
        <dgm:presLayoutVars>
          <dgm:bulletEnabled val="1"/>
        </dgm:presLayoutVars>
      </dgm:prSet>
      <dgm:spPr/>
    </dgm:pt>
  </dgm:ptLst>
  <dgm:cxnLst>
    <dgm:cxn modelId="{EBDDFB01-B50C-4279-ACC7-C52A7360D1BB}" type="presOf" srcId="{A00F2430-5DB9-45FE-A3F4-F4B88CDBB4B1}" destId="{EA181B36-6A2E-486D-8827-CEA17E5773EB}" srcOrd="0" destOrd="0" presId="urn:microsoft.com/office/officeart/2005/8/layout/process5"/>
    <dgm:cxn modelId="{ED7AD11A-397D-4149-A8BF-CAC41CF64880}" type="presOf" srcId="{A00F2430-5DB9-45FE-A3F4-F4B88CDBB4B1}" destId="{A5D937E4-BEA3-4BCB-BF49-FD1E8EFFE8CB}" srcOrd="1" destOrd="0" presId="urn:microsoft.com/office/officeart/2005/8/layout/process5"/>
    <dgm:cxn modelId="{13259238-60B4-4488-B80F-D3344FBE0B20}" type="presOf" srcId="{FCBED60B-0A65-48E0-87A5-6284047BF86E}" destId="{A558D00F-3AFC-494E-A57D-B3904B11199D}" srcOrd="0" destOrd="0" presId="urn:microsoft.com/office/officeart/2005/8/layout/process5"/>
    <dgm:cxn modelId="{0DC01D3E-CFF0-4394-9AC9-C38C2F08BD2B}" srcId="{4D356D1C-5DE4-47C0-96FC-72E478A1DA50}" destId="{FCBED60B-0A65-48E0-87A5-6284047BF86E}" srcOrd="0" destOrd="0" parTransId="{0EB9C11B-9891-486E-9321-0D7CCE24A636}" sibTransId="{A00F2430-5DB9-45FE-A3F4-F4B88CDBB4B1}"/>
    <dgm:cxn modelId="{45B41B92-DAD9-463F-8ABC-DE6ADE23312D}" type="presOf" srcId="{C62830FE-CF32-4B3D-AED1-CA1E93F9E66D}" destId="{6E412B41-ED42-4A39-A016-116D32D732D4}" srcOrd="0" destOrd="0" presId="urn:microsoft.com/office/officeart/2005/8/layout/process5"/>
    <dgm:cxn modelId="{D8C63BD2-7E1A-40DC-89D4-80B9D59DFD97}" srcId="{4D356D1C-5DE4-47C0-96FC-72E478A1DA50}" destId="{C62830FE-CF32-4B3D-AED1-CA1E93F9E66D}" srcOrd="1" destOrd="0" parTransId="{83128814-EF0D-4A73-9D45-58DB61579699}" sibTransId="{EFAF3AC3-6BD9-4B2C-96F6-5792A1745FE4}"/>
    <dgm:cxn modelId="{FAE6BBDE-1C1B-4ED9-A98C-05D98E0C3280}" type="presOf" srcId="{4D356D1C-5DE4-47C0-96FC-72E478A1DA50}" destId="{25194259-C3B4-46C7-878D-08896C245B18}" srcOrd="0" destOrd="0" presId="urn:microsoft.com/office/officeart/2005/8/layout/process5"/>
    <dgm:cxn modelId="{AC2A61FB-3C49-466F-90D5-9B6E2D7D6D0C}" type="presParOf" srcId="{25194259-C3B4-46C7-878D-08896C245B18}" destId="{A558D00F-3AFC-494E-A57D-B3904B11199D}" srcOrd="0" destOrd="0" presId="urn:microsoft.com/office/officeart/2005/8/layout/process5"/>
    <dgm:cxn modelId="{53E53C5B-595F-47C3-B000-0CE01FFD936D}" type="presParOf" srcId="{25194259-C3B4-46C7-878D-08896C245B18}" destId="{EA181B36-6A2E-486D-8827-CEA17E5773EB}" srcOrd="1" destOrd="0" presId="urn:microsoft.com/office/officeart/2005/8/layout/process5"/>
    <dgm:cxn modelId="{55DFB916-0153-4CDA-9A68-121AB3D7CC68}" type="presParOf" srcId="{EA181B36-6A2E-486D-8827-CEA17E5773EB}" destId="{A5D937E4-BEA3-4BCB-BF49-FD1E8EFFE8CB}" srcOrd="0" destOrd="0" presId="urn:microsoft.com/office/officeart/2005/8/layout/process5"/>
    <dgm:cxn modelId="{C9D8CAF1-FA86-4F0C-8240-1F612034494C}" type="presParOf" srcId="{25194259-C3B4-46C7-878D-08896C245B18}" destId="{6E412B41-ED42-4A39-A016-116D32D732D4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233390-07BA-4CEB-B486-D3CBD3EA55E7}">
      <dsp:nvSpPr>
        <dsp:cNvPr id="0" name=""/>
        <dsp:cNvSpPr/>
      </dsp:nvSpPr>
      <dsp:spPr>
        <a:xfrm>
          <a:off x="0" y="2916"/>
          <a:ext cx="74953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84E2DD-E129-40C5-A12E-BBCCAB4726D0}">
      <dsp:nvSpPr>
        <dsp:cNvPr id="0" name=""/>
        <dsp:cNvSpPr/>
      </dsp:nvSpPr>
      <dsp:spPr>
        <a:xfrm>
          <a:off x="0" y="2916"/>
          <a:ext cx="7495367" cy="994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Develop an enforceable Bill of Rights</a:t>
          </a:r>
        </a:p>
      </dsp:txBody>
      <dsp:txXfrm>
        <a:off x="0" y="2916"/>
        <a:ext cx="7495367" cy="994566"/>
      </dsp:txXfrm>
    </dsp:sp>
    <dsp:sp modelId="{43866F40-BE18-4549-AEDB-47CF69679518}">
      <dsp:nvSpPr>
        <dsp:cNvPr id="0" name=""/>
        <dsp:cNvSpPr/>
      </dsp:nvSpPr>
      <dsp:spPr>
        <a:xfrm>
          <a:off x="0" y="997482"/>
          <a:ext cx="749536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762F4F-E327-4CA0-855D-710A5719FB01}">
      <dsp:nvSpPr>
        <dsp:cNvPr id="0" name=""/>
        <dsp:cNvSpPr/>
      </dsp:nvSpPr>
      <dsp:spPr>
        <a:xfrm>
          <a:off x="0" y="907066"/>
          <a:ext cx="7495367" cy="994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Provide meaningful due process post appointment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Appoint counsel throughout</a:t>
          </a:r>
        </a:p>
      </dsp:txBody>
      <dsp:txXfrm>
        <a:off x="0" y="907066"/>
        <a:ext cx="7495367" cy="994566"/>
      </dsp:txXfrm>
    </dsp:sp>
    <dsp:sp modelId="{5E8255EA-FD3E-459A-88D9-7E4958A0A3A7}">
      <dsp:nvSpPr>
        <dsp:cNvPr id="0" name=""/>
        <dsp:cNvSpPr/>
      </dsp:nvSpPr>
      <dsp:spPr>
        <a:xfrm>
          <a:off x="0" y="1992048"/>
          <a:ext cx="749536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26D4DF-3461-4CD6-8667-F53CF59FC080}">
      <dsp:nvSpPr>
        <dsp:cNvPr id="0" name=""/>
        <dsp:cNvSpPr/>
      </dsp:nvSpPr>
      <dsp:spPr>
        <a:xfrm>
          <a:off x="0" y="1992048"/>
          <a:ext cx="7495367" cy="994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Ease restoration of rights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Review ongoing need for guardianship</a:t>
          </a:r>
        </a:p>
      </dsp:txBody>
      <dsp:txXfrm>
        <a:off x="0" y="1992048"/>
        <a:ext cx="7495367" cy="994566"/>
      </dsp:txXfrm>
    </dsp:sp>
    <dsp:sp modelId="{4685506D-C3D6-4834-A449-FC55495E1C91}">
      <dsp:nvSpPr>
        <dsp:cNvPr id="0" name=""/>
        <dsp:cNvSpPr/>
      </dsp:nvSpPr>
      <dsp:spPr>
        <a:xfrm>
          <a:off x="0" y="2986614"/>
          <a:ext cx="749536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7792BA-A8F5-4B0B-AC3C-D1397A0D4CDF}">
      <dsp:nvSpPr>
        <dsp:cNvPr id="0" name=""/>
        <dsp:cNvSpPr/>
      </dsp:nvSpPr>
      <dsp:spPr>
        <a:xfrm>
          <a:off x="0" y="2986615"/>
          <a:ext cx="7495367" cy="994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Require consideration of LRA &amp; supported decision making</a:t>
          </a:r>
        </a:p>
      </dsp:txBody>
      <dsp:txXfrm>
        <a:off x="0" y="2986615"/>
        <a:ext cx="7495367" cy="994566"/>
      </dsp:txXfrm>
    </dsp:sp>
    <dsp:sp modelId="{7EFD9679-7747-41B9-8DCD-82B2B4A687C4}">
      <dsp:nvSpPr>
        <dsp:cNvPr id="0" name=""/>
        <dsp:cNvSpPr/>
      </dsp:nvSpPr>
      <dsp:spPr>
        <a:xfrm>
          <a:off x="0" y="3981181"/>
          <a:ext cx="749536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9F9087-A1F7-4569-98C0-8392887F9670}">
      <dsp:nvSpPr>
        <dsp:cNvPr id="0" name=""/>
        <dsp:cNvSpPr/>
      </dsp:nvSpPr>
      <dsp:spPr>
        <a:xfrm>
          <a:off x="0" y="3981181"/>
          <a:ext cx="7495367" cy="994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Eliminate plenary guardianship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Adopt Uniform Act</a:t>
          </a:r>
        </a:p>
      </dsp:txBody>
      <dsp:txXfrm>
        <a:off x="0" y="3981181"/>
        <a:ext cx="7495367" cy="994566"/>
      </dsp:txXfrm>
    </dsp:sp>
    <dsp:sp modelId="{CF6B643C-C20F-4650-812C-76C0A11F5803}">
      <dsp:nvSpPr>
        <dsp:cNvPr id="0" name=""/>
        <dsp:cNvSpPr/>
      </dsp:nvSpPr>
      <dsp:spPr>
        <a:xfrm>
          <a:off x="0" y="4975747"/>
          <a:ext cx="74953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D4FF2B-F0AA-4608-93B7-8B6ED2E9FBDE}">
      <dsp:nvSpPr>
        <dsp:cNvPr id="0" name=""/>
        <dsp:cNvSpPr/>
      </dsp:nvSpPr>
      <dsp:spPr>
        <a:xfrm>
          <a:off x="0" y="4975747"/>
          <a:ext cx="7495367" cy="994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0" y="4975747"/>
        <a:ext cx="7495367" cy="99456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E9AE2-0F56-4F6C-B15D-7772BDCFA935}">
      <dsp:nvSpPr>
        <dsp:cNvPr id="0" name=""/>
        <dsp:cNvSpPr/>
      </dsp:nvSpPr>
      <dsp:spPr>
        <a:xfrm>
          <a:off x="1375903" y="2756"/>
          <a:ext cx="5503613" cy="142768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85" tIns="362632" rIns="106785" bIns="36263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Do not interfere with relationships unless </a:t>
          </a:r>
          <a:r>
            <a:rPr lang="en-US" sz="2400" u="sng" kern="1200" dirty="0"/>
            <a:t>substantial</a:t>
          </a:r>
          <a:r>
            <a:rPr lang="en-US" sz="2400" kern="1200" dirty="0"/>
            <a:t> harm</a:t>
          </a:r>
        </a:p>
      </dsp:txBody>
      <dsp:txXfrm>
        <a:off x="1375903" y="2756"/>
        <a:ext cx="5503613" cy="1427683"/>
      </dsp:txXfrm>
    </dsp:sp>
    <dsp:sp modelId="{EE2E810B-704D-45D7-AD27-F846AD3A7DCA}">
      <dsp:nvSpPr>
        <dsp:cNvPr id="0" name=""/>
        <dsp:cNvSpPr/>
      </dsp:nvSpPr>
      <dsp:spPr>
        <a:xfrm>
          <a:off x="0" y="2756"/>
          <a:ext cx="1375903" cy="14276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808" tIns="141023" rIns="72808" bIns="141023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Do not interfere</a:t>
          </a:r>
        </a:p>
      </dsp:txBody>
      <dsp:txXfrm>
        <a:off x="0" y="2756"/>
        <a:ext cx="1375903" cy="1427683"/>
      </dsp:txXfrm>
    </dsp:sp>
    <dsp:sp modelId="{3E19C49E-94BE-4A37-A589-4B1299D43D8F}">
      <dsp:nvSpPr>
        <dsp:cNvPr id="0" name=""/>
        <dsp:cNvSpPr/>
      </dsp:nvSpPr>
      <dsp:spPr>
        <a:xfrm>
          <a:off x="1375903" y="1516100"/>
          <a:ext cx="5503613" cy="1427683"/>
        </a:xfrm>
        <a:prstGeom prst="rect">
          <a:avLst/>
        </a:prstGeom>
        <a:solidFill>
          <a:schemeClr val="accent2">
            <a:tint val="40000"/>
            <a:alpha val="90000"/>
            <a:hueOff val="-4556440"/>
            <a:satOff val="25409"/>
            <a:lumOff val="138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556440"/>
              <a:satOff val="25409"/>
              <a:lumOff val="13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85" tIns="362632" rIns="106785" bIns="36263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Get court approval for restrictions on family visits (more than 7 days) or friends (60 days) </a:t>
          </a:r>
        </a:p>
      </dsp:txBody>
      <dsp:txXfrm>
        <a:off x="1375903" y="1516100"/>
        <a:ext cx="5503613" cy="1427683"/>
      </dsp:txXfrm>
    </dsp:sp>
    <dsp:sp modelId="{8EB88887-FE77-4255-9662-8D455103B27D}">
      <dsp:nvSpPr>
        <dsp:cNvPr id="0" name=""/>
        <dsp:cNvSpPr/>
      </dsp:nvSpPr>
      <dsp:spPr>
        <a:xfrm>
          <a:off x="0" y="1516100"/>
          <a:ext cx="1375903" cy="1427683"/>
        </a:xfrm>
        <a:prstGeom prst="rect">
          <a:avLst/>
        </a:prstGeom>
        <a:solidFill>
          <a:schemeClr val="accent2">
            <a:hueOff val="-4527264"/>
            <a:satOff val="24101"/>
            <a:lumOff val="3725"/>
            <a:alphaOff val="0"/>
          </a:schemeClr>
        </a:solidFill>
        <a:ln w="12700" cap="flat" cmpd="sng" algn="ctr">
          <a:solidFill>
            <a:schemeClr val="accent2">
              <a:hueOff val="-4527264"/>
              <a:satOff val="24101"/>
              <a:lumOff val="37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808" tIns="141023" rIns="72808" bIns="141023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Get</a:t>
          </a:r>
        </a:p>
      </dsp:txBody>
      <dsp:txXfrm>
        <a:off x="0" y="1516100"/>
        <a:ext cx="1375903" cy="1427683"/>
      </dsp:txXfrm>
    </dsp:sp>
    <dsp:sp modelId="{5277758C-4076-4D08-BEE4-0809B1315BAA}">
      <dsp:nvSpPr>
        <dsp:cNvPr id="0" name=""/>
        <dsp:cNvSpPr/>
      </dsp:nvSpPr>
      <dsp:spPr>
        <a:xfrm>
          <a:off x="1375903" y="3029445"/>
          <a:ext cx="5503613" cy="1427683"/>
        </a:xfrm>
        <a:prstGeom prst="rect">
          <a:avLst/>
        </a:prstGeom>
        <a:solidFill>
          <a:schemeClr val="accent2">
            <a:tint val="40000"/>
            <a:alpha val="90000"/>
            <a:hueOff val="-9112879"/>
            <a:satOff val="50817"/>
            <a:lumOff val="277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9112879"/>
              <a:satOff val="50817"/>
              <a:lumOff val="27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85" tIns="362632" rIns="106785" bIns="36263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Prioritize person’s current needs over “heirs”</a:t>
          </a:r>
        </a:p>
      </dsp:txBody>
      <dsp:txXfrm>
        <a:off x="1375903" y="3029445"/>
        <a:ext cx="5503613" cy="1427683"/>
      </dsp:txXfrm>
    </dsp:sp>
    <dsp:sp modelId="{6C768FA0-504C-4886-A603-26B5D44812EC}">
      <dsp:nvSpPr>
        <dsp:cNvPr id="0" name=""/>
        <dsp:cNvSpPr/>
      </dsp:nvSpPr>
      <dsp:spPr>
        <a:xfrm>
          <a:off x="0" y="3029445"/>
          <a:ext cx="1375903" cy="1427683"/>
        </a:xfrm>
        <a:prstGeom prst="rect">
          <a:avLst/>
        </a:prstGeom>
        <a:solidFill>
          <a:schemeClr val="accent2">
            <a:hueOff val="-9054529"/>
            <a:satOff val="48203"/>
            <a:lumOff val="7451"/>
            <a:alphaOff val="0"/>
          </a:schemeClr>
        </a:solidFill>
        <a:ln w="12700" cap="flat" cmpd="sng" algn="ctr">
          <a:solidFill>
            <a:schemeClr val="accent2">
              <a:hueOff val="-9054529"/>
              <a:satOff val="48203"/>
              <a:lumOff val="7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808" tIns="141023" rIns="72808" bIns="141023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Prioritize</a:t>
          </a:r>
        </a:p>
      </dsp:txBody>
      <dsp:txXfrm>
        <a:off x="0" y="3029445"/>
        <a:ext cx="1375903" cy="1427683"/>
      </dsp:txXfrm>
    </dsp:sp>
    <dsp:sp modelId="{4BE0757C-A1BD-40A2-B985-453630BF2AD6}">
      <dsp:nvSpPr>
        <dsp:cNvPr id="0" name=""/>
        <dsp:cNvSpPr/>
      </dsp:nvSpPr>
      <dsp:spPr>
        <a:xfrm>
          <a:off x="1375903" y="4542790"/>
          <a:ext cx="5503613" cy="1427683"/>
        </a:xfrm>
        <a:prstGeom prst="rect">
          <a:avLst/>
        </a:prstGeom>
        <a:solidFill>
          <a:schemeClr val="accent2">
            <a:tint val="40000"/>
            <a:alpha val="90000"/>
            <a:hueOff val="-13669318"/>
            <a:satOff val="76226"/>
            <a:lumOff val="416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3669318"/>
              <a:satOff val="76226"/>
              <a:lumOff val="416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785" tIns="362632" rIns="106785" bIns="36263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Use conflict resolution approaches</a:t>
          </a:r>
        </a:p>
      </dsp:txBody>
      <dsp:txXfrm>
        <a:off x="1375903" y="4542790"/>
        <a:ext cx="5503613" cy="1427683"/>
      </dsp:txXfrm>
    </dsp:sp>
    <dsp:sp modelId="{5CC73915-EBEF-4EE8-B17C-1FEF1463791A}">
      <dsp:nvSpPr>
        <dsp:cNvPr id="0" name=""/>
        <dsp:cNvSpPr/>
      </dsp:nvSpPr>
      <dsp:spPr>
        <a:xfrm>
          <a:off x="0" y="4542790"/>
          <a:ext cx="1375903" cy="1427683"/>
        </a:xfrm>
        <a:prstGeom prst="rect">
          <a:avLst/>
        </a:prstGeom>
        <a:solidFill>
          <a:schemeClr val="accent2">
            <a:hueOff val="-13581792"/>
            <a:satOff val="72304"/>
            <a:lumOff val="11176"/>
            <a:alphaOff val="0"/>
          </a:schemeClr>
        </a:solidFill>
        <a:ln w="12700" cap="flat" cmpd="sng" algn="ctr">
          <a:solidFill>
            <a:schemeClr val="accent2">
              <a:hueOff val="-13581792"/>
              <a:satOff val="72304"/>
              <a:lumOff val="111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808" tIns="141023" rIns="72808" bIns="141023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Use</a:t>
          </a:r>
        </a:p>
      </dsp:txBody>
      <dsp:txXfrm>
        <a:off x="0" y="4542790"/>
        <a:ext cx="1375903" cy="142768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21482-EDBA-4520-A610-1BC440317D7B}">
      <dsp:nvSpPr>
        <dsp:cNvPr id="0" name=""/>
        <dsp:cNvSpPr/>
      </dsp:nvSpPr>
      <dsp:spPr>
        <a:xfrm>
          <a:off x="0" y="596102"/>
          <a:ext cx="6879517" cy="1956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927" tIns="562356" rIns="533927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To other state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To setting that restricts ability to leave or have visitors</a:t>
          </a:r>
        </a:p>
      </dsp:txBody>
      <dsp:txXfrm>
        <a:off x="0" y="596102"/>
        <a:ext cx="6879517" cy="1956150"/>
      </dsp:txXfrm>
    </dsp:sp>
    <dsp:sp modelId="{61198076-EBF4-4A00-BA69-0E4B0204512E}">
      <dsp:nvSpPr>
        <dsp:cNvPr id="0" name=""/>
        <dsp:cNvSpPr/>
      </dsp:nvSpPr>
      <dsp:spPr>
        <a:xfrm>
          <a:off x="343975" y="197582"/>
          <a:ext cx="4815661" cy="797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021" tIns="0" rIns="182021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Seek prior court approval if</a:t>
          </a:r>
        </a:p>
      </dsp:txBody>
      <dsp:txXfrm>
        <a:off x="382883" y="236490"/>
        <a:ext cx="4737845" cy="719224"/>
      </dsp:txXfrm>
    </dsp:sp>
    <dsp:sp modelId="{3897B6F2-5FDE-4297-8DD4-4EB540D2D6B4}">
      <dsp:nvSpPr>
        <dsp:cNvPr id="0" name=""/>
        <dsp:cNvSpPr/>
      </dsp:nvSpPr>
      <dsp:spPr>
        <a:xfrm>
          <a:off x="0" y="3096572"/>
          <a:ext cx="6879517" cy="2679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3581792"/>
              <a:satOff val="72304"/>
              <a:lumOff val="111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927" tIns="562356" rIns="533927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Meets needs in least restrictive manner reasonably feasible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Allows continued social relationships without unnecessary restrictions</a:t>
          </a:r>
        </a:p>
      </dsp:txBody>
      <dsp:txXfrm>
        <a:off x="0" y="3096572"/>
        <a:ext cx="6879517" cy="2679075"/>
      </dsp:txXfrm>
    </dsp:sp>
    <dsp:sp modelId="{EFB77469-DD7E-4F5B-8E14-F39A428510B1}">
      <dsp:nvSpPr>
        <dsp:cNvPr id="0" name=""/>
        <dsp:cNvSpPr/>
      </dsp:nvSpPr>
      <dsp:spPr>
        <a:xfrm>
          <a:off x="343975" y="2698052"/>
          <a:ext cx="4815661" cy="797040"/>
        </a:xfrm>
        <a:prstGeom prst="roundRect">
          <a:avLst/>
        </a:prstGeom>
        <a:solidFill>
          <a:schemeClr val="accent2">
            <a:hueOff val="-13581792"/>
            <a:satOff val="72304"/>
            <a:lumOff val="11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021" tIns="0" rIns="182021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Priorities</a:t>
          </a:r>
        </a:p>
      </dsp:txBody>
      <dsp:txXfrm>
        <a:off x="382883" y="2736960"/>
        <a:ext cx="4737845" cy="71922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BD7846-F5D4-4E62-93CD-619AA7754BA0}">
      <dsp:nvSpPr>
        <dsp:cNvPr id="0" name=""/>
        <dsp:cNvSpPr/>
      </dsp:nvSpPr>
      <dsp:spPr>
        <a:xfrm>
          <a:off x="1868550" y="55507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A65661-B303-4BA5-8772-9AB46EA038D0}">
      <dsp:nvSpPr>
        <dsp:cNvPr id="0" name=""/>
        <dsp:cNvSpPr/>
      </dsp:nvSpPr>
      <dsp:spPr>
        <a:xfrm>
          <a:off x="464550" y="1702797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2013</a:t>
          </a:r>
        </a:p>
      </dsp:txBody>
      <dsp:txXfrm>
        <a:off x="464550" y="1702797"/>
        <a:ext cx="4320000" cy="648000"/>
      </dsp:txXfrm>
    </dsp:sp>
    <dsp:sp modelId="{A260B0B5-0ED5-49B2-AEB8-48B948EF8B25}">
      <dsp:nvSpPr>
        <dsp:cNvPr id="0" name=""/>
        <dsp:cNvSpPr/>
      </dsp:nvSpPr>
      <dsp:spPr>
        <a:xfrm>
          <a:off x="464550" y="2413722"/>
          <a:ext cx="4320000" cy="788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used “fiduciary” without explanation</a:t>
          </a:r>
        </a:p>
      </dsp:txBody>
      <dsp:txXfrm>
        <a:off x="464550" y="2413722"/>
        <a:ext cx="4320000" cy="788057"/>
      </dsp:txXfrm>
    </dsp:sp>
    <dsp:sp modelId="{E0F31C12-5D91-4864-98BE-6EC80EE4AEC1}">
      <dsp:nvSpPr>
        <dsp:cNvPr id="0" name=""/>
        <dsp:cNvSpPr/>
      </dsp:nvSpPr>
      <dsp:spPr>
        <a:xfrm>
          <a:off x="6944550" y="55507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429B22-7B2B-453E-B602-AD386286D2AE}">
      <dsp:nvSpPr>
        <dsp:cNvPr id="0" name=""/>
        <dsp:cNvSpPr/>
      </dsp:nvSpPr>
      <dsp:spPr>
        <a:xfrm>
          <a:off x="5540550" y="1702797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2022</a:t>
          </a:r>
        </a:p>
      </dsp:txBody>
      <dsp:txXfrm>
        <a:off x="5540550" y="1702797"/>
        <a:ext cx="4320000" cy="648000"/>
      </dsp:txXfrm>
    </dsp:sp>
    <dsp:sp modelId="{EDD1B312-24F4-4192-A218-5995BA408EDD}">
      <dsp:nvSpPr>
        <dsp:cNvPr id="0" name=""/>
        <dsp:cNvSpPr/>
      </dsp:nvSpPr>
      <dsp:spPr>
        <a:xfrm>
          <a:off x="5540550" y="2413722"/>
          <a:ext cx="4320000" cy="788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spells out what it means</a:t>
          </a:r>
        </a:p>
      </dsp:txBody>
      <dsp:txXfrm>
        <a:off x="5540550" y="2413722"/>
        <a:ext cx="4320000" cy="78805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B9A2A7-8822-436A-B68E-2C47DA0DB8FD}">
      <dsp:nvSpPr>
        <dsp:cNvPr id="0" name=""/>
        <dsp:cNvSpPr/>
      </dsp:nvSpPr>
      <dsp:spPr>
        <a:xfrm>
          <a:off x="0" y="200240"/>
          <a:ext cx="6879517" cy="105234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tx1"/>
              </a:solidFill>
            </a:rPr>
            <a:t>Defines “self-dealing</a:t>
          </a:r>
          <a:r>
            <a:rPr lang="en-US" sz="2700" kern="1200" dirty="0"/>
            <a:t>” </a:t>
          </a:r>
        </a:p>
      </dsp:txBody>
      <dsp:txXfrm>
        <a:off x="51371" y="251611"/>
        <a:ext cx="6776775" cy="949599"/>
      </dsp:txXfrm>
    </dsp:sp>
    <dsp:sp modelId="{B5D562BC-31F7-494A-A322-539BD00DCABF}">
      <dsp:nvSpPr>
        <dsp:cNvPr id="0" name=""/>
        <dsp:cNvSpPr/>
      </dsp:nvSpPr>
      <dsp:spPr>
        <a:xfrm>
          <a:off x="0" y="1330342"/>
          <a:ext cx="6879517" cy="1052341"/>
        </a:xfrm>
        <a:prstGeom prst="roundRect">
          <a:avLst/>
        </a:prstGeom>
        <a:solidFill>
          <a:schemeClr val="accent2">
            <a:hueOff val="-3395448"/>
            <a:satOff val="18076"/>
            <a:lumOff val="27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tx1"/>
              </a:solidFill>
            </a:rPr>
            <a:t>Stresses the duty of loyalty to person</a:t>
          </a:r>
        </a:p>
      </dsp:txBody>
      <dsp:txXfrm>
        <a:off x="51371" y="1381713"/>
        <a:ext cx="6776775" cy="949599"/>
      </dsp:txXfrm>
    </dsp:sp>
    <dsp:sp modelId="{3B06C5CF-C011-4C63-8EBA-9F430BCF242A}">
      <dsp:nvSpPr>
        <dsp:cNvPr id="0" name=""/>
        <dsp:cNvSpPr/>
      </dsp:nvSpPr>
      <dsp:spPr>
        <a:xfrm>
          <a:off x="0" y="2460444"/>
          <a:ext cx="6879517" cy="1052341"/>
        </a:xfrm>
        <a:prstGeom prst="roundRect">
          <a:avLst/>
        </a:prstGeom>
        <a:solidFill>
          <a:schemeClr val="accent2">
            <a:hueOff val="-6790896"/>
            <a:satOff val="36152"/>
            <a:lumOff val="5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tx1"/>
              </a:solidFill>
            </a:rPr>
            <a:t>Forbids taking advantage of position as guardian</a:t>
          </a:r>
        </a:p>
      </dsp:txBody>
      <dsp:txXfrm>
        <a:off x="51371" y="2511815"/>
        <a:ext cx="6776775" cy="949599"/>
      </dsp:txXfrm>
    </dsp:sp>
    <dsp:sp modelId="{FE65AEE8-4FA4-4912-91A7-3E11CBB3DD45}">
      <dsp:nvSpPr>
        <dsp:cNvPr id="0" name=""/>
        <dsp:cNvSpPr/>
      </dsp:nvSpPr>
      <dsp:spPr>
        <a:xfrm>
          <a:off x="0" y="3590545"/>
          <a:ext cx="6879517" cy="1052341"/>
        </a:xfrm>
        <a:prstGeom prst="roundRect">
          <a:avLst/>
        </a:prstGeom>
        <a:solidFill>
          <a:schemeClr val="accent2">
            <a:hueOff val="-10186344"/>
            <a:satOff val="54228"/>
            <a:lumOff val="83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tx1"/>
              </a:solidFill>
            </a:rPr>
            <a:t>Discusses when to go to court if guardian must provide some direct service</a:t>
          </a:r>
        </a:p>
      </dsp:txBody>
      <dsp:txXfrm>
        <a:off x="51371" y="3641916"/>
        <a:ext cx="6776775" cy="949599"/>
      </dsp:txXfrm>
    </dsp:sp>
    <dsp:sp modelId="{CBF45D0F-5FEE-432F-BFF6-4E08D3D470E9}">
      <dsp:nvSpPr>
        <dsp:cNvPr id="0" name=""/>
        <dsp:cNvSpPr/>
      </dsp:nvSpPr>
      <dsp:spPr>
        <a:xfrm>
          <a:off x="0" y="4720647"/>
          <a:ext cx="6879517" cy="1052341"/>
        </a:xfrm>
        <a:prstGeom prst="roundRect">
          <a:avLst/>
        </a:prstGeom>
        <a:solidFill>
          <a:schemeClr val="accent2">
            <a:hueOff val="-13581792"/>
            <a:satOff val="72304"/>
            <a:lumOff val="11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tx1"/>
              </a:solidFill>
            </a:rPr>
            <a:t>Removes “impropriety” due to lack of a firm definition</a:t>
          </a:r>
        </a:p>
      </dsp:txBody>
      <dsp:txXfrm>
        <a:off x="51371" y="4772018"/>
        <a:ext cx="6776775" cy="94959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A2BA0-2DCD-45EA-8ABB-C4F5B2FFBB20}">
      <dsp:nvSpPr>
        <dsp:cNvPr id="0" name=""/>
        <dsp:cNvSpPr/>
      </dsp:nvSpPr>
      <dsp:spPr>
        <a:xfrm>
          <a:off x="-117091" y="0"/>
          <a:ext cx="9811507" cy="9040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Current needs come before preservation of estate</a:t>
          </a:r>
        </a:p>
      </dsp:txBody>
      <dsp:txXfrm>
        <a:off x="-90611" y="26480"/>
        <a:ext cx="8605409" cy="851137"/>
      </dsp:txXfrm>
    </dsp:sp>
    <dsp:sp modelId="{D8DA073D-1F86-4715-B2E2-92C93C0BABD0}">
      <dsp:nvSpPr>
        <dsp:cNvPr id="0" name=""/>
        <dsp:cNvSpPr/>
      </dsp:nvSpPr>
      <dsp:spPr>
        <a:xfrm>
          <a:off x="1039709" y="1068478"/>
          <a:ext cx="8500257" cy="90409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Need to manage, but not eliminate, risk</a:t>
          </a:r>
        </a:p>
      </dsp:txBody>
      <dsp:txXfrm>
        <a:off x="1066189" y="1094958"/>
        <a:ext cx="7147737" cy="851137"/>
      </dsp:txXfrm>
    </dsp:sp>
    <dsp:sp modelId="{7ACC18C8-9665-443A-9302-06C92F66E9DE}">
      <dsp:nvSpPr>
        <dsp:cNvPr id="0" name=""/>
        <dsp:cNvSpPr/>
      </dsp:nvSpPr>
      <dsp:spPr>
        <a:xfrm>
          <a:off x="1740980" y="2136957"/>
          <a:ext cx="8500257" cy="90409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Confirms Medicaid planning when necessary</a:t>
          </a:r>
        </a:p>
      </dsp:txBody>
      <dsp:txXfrm>
        <a:off x="1767460" y="2163437"/>
        <a:ext cx="7158362" cy="851137"/>
      </dsp:txXfrm>
    </dsp:sp>
    <dsp:sp modelId="{F557DDA2-B4A0-4F7F-9242-207B9783E7CE}">
      <dsp:nvSpPr>
        <dsp:cNvPr id="0" name=""/>
        <dsp:cNvSpPr/>
      </dsp:nvSpPr>
      <dsp:spPr>
        <a:xfrm>
          <a:off x="2452876" y="3205436"/>
          <a:ext cx="8500257" cy="90409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Requires bonding</a:t>
          </a:r>
        </a:p>
      </dsp:txBody>
      <dsp:txXfrm>
        <a:off x="2479356" y="3231916"/>
        <a:ext cx="7147737" cy="851137"/>
      </dsp:txXfrm>
    </dsp:sp>
    <dsp:sp modelId="{88A68B22-05AE-417B-980E-855EA08336A0}">
      <dsp:nvSpPr>
        <dsp:cNvPr id="0" name=""/>
        <dsp:cNvSpPr/>
      </dsp:nvSpPr>
      <dsp:spPr>
        <a:xfrm>
          <a:off x="8240406" y="692456"/>
          <a:ext cx="587663" cy="58766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8372630" y="692456"/>
        <a:ext cx="323215" cy="442216"/>
      </dsp:txXfrm>
    </dsp:sp>
    <dsp:sp modelId="{198DB5D5-65C4-48C1-B448-D42FEBB195C8}">
      <dsp:nvSpPr>
        <dsp:cNvPr id="0" name=""/>
        <dsp:cNvSpPr/>
      </dsp:nvSpPr>
      <dsp:spPr>
        <a:xfrm>
          <a:off x="8952303" y="1760935"/>
          <a:ext cx="587663" cy="58766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9084527" y="1760935"/>
        <a:ext cx="323215" cy="442216"/>
      </dsp:txXfrm>
    </dsp:sp>
    <dsp:sp modelId="{E662DD88-F3B6-47AD-B564-66B157B0368B}">
      <dsp:nvSpPr>
        <dsp:cNvPr id="0" name=""/>
        <dsp:cNvSpPr/>
      </dsp:nvSpPr>
      <dsp:spPr>
        <a:xfrm>
          <a:off x="9653574" y="2829414"/>
          <a:ext cx="587663" cy="587663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9785798" y="2829414"/>
        <a:ext cx="323215" cy="44221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B0A847-580E-48B6-9287-E3989E8437AB}">
      <dsp:nvSpPr>
        <dsp:cNvPr id="0" name=""/>
        <dsp:cNvSpPr/>
      </dsp:nvSpPr>
      <dsp:spPr>
        <a:xfrm>
          <a:off x="0" y="2479"/>
          <a:ext cx="6879517" cy="125647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8331ED-0074-4022-9FE5-60AA13D9A0A9}">
      <dsp:nvSpPr>
        <dsp:cNvPr id="0" name=""/>
        <dsp:cNvSpPr/>
      </dsp:nvSpPr>
      <dsp:spPr>
        <a:xfrm>
          <a:off x="380084" y="285186"/>
          <a:ext cx="691063" cy="69106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CB14B2-F645-4527-B5EF-3139139DD39D}">
      <dsp:nvSpPr>
        <dsp:cNvPr id="0" name=""/>
        <dsp:cNvSpPr/>
      </dsp:nvSpPr>
      <dsp:spPr>
        <a:xfrm>
          <a:off x="1451232" y="2479"/>
          <a:ext cx="5428284" cy="1256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977" tIns="132977" rIns="132977" bIns="13297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If reason to believe</a:t>
          </a:r>
        </a:p>
      </dsp:txBody>
      <dsp:txXfrm>
        <a:off x="1451232" y="2479"/>
        <a:ext cx="5428284" cy="1256478"/>
      </dsp:txXfrm>
    </dsp:sp>
    <dsp:sp modelId="{A1FE374B-88BE-4CB4-A8B3-71C00943E00F}">
      <dsp:nvSpPr>
        <dsp:cNvPr id="0" name=""/>
        <dsp:cNvSpPr/>
      </dsp:nvSpPr>
      <dsp:spPr>
        <a:xfrm>
          <a:off x="0" y="1573076"/>
          <a:ext cx="6879517" cy="125647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496B3-02CC-4860-873C-507F8183D227}">
      <dsp:nvSpPr>
        <dsp:cNvPr id="0" name=""/>
        <dsp:cNvSpPr/>
      </dsp:nvSpPr>
      <dsp:spPr>
        <a:xfrm>
          <a:off x="380084" y="1855784"/>
          <a:ext cx="691063" cy="69106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2C5107-2B7C-4CA9-8ED9-76B8020CC1DF}">
      <dsp:nvSpPr>
        <dsp:cNvPr id="0" name=""/>
        <dsp:cNvSpPr/>
      </dsp:nvSpPr>
      <dsp:spPr>
        <a:xfrm>
          <a:off x="1451232" y="1573076"/>
          <a:ext cx="5428284" cy="1256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977" tIns="132977" rIns="132977" bIns="13297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Violation of standards</a:t>
          </a:r>
        </a:p>
      </dsp:txBody>
      <dsp:txXfrm>
        <a:off x="1451232" y="1573076"/>
        <a:ext cx="5428284" cy="1256478"/>
      </dsp:txXfrm>
    </dsp:sp>
    <dsp:sp modelId="{8FD2448C-424C-4826-A6CD-B26A301F2A4C}">
      <dsp:nvSpPr>
        <dsp:cNvPr id="0" name=""/>
        <dsp:cNvSpPr/>
      </dsp:nvSpPr>
      <dsp:spPr>
        <a:xfrm>
          <a:off x="0" y="3143674"/>
          <a:ext cx="6879517" cy="125647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FDC10F-3025-4352-8017-08EC9E114B3B}">
      <dsp:nvSpPr>
        <dsp:cNvPr id="0" name=""/>
        <dsp:cNvSpPr/>
      </dsp:nvSpPr>
      <dsp:spPr>
        <a:xfrm>
          <a:off x="380084" y="3426382"/>
          <a:ext cx="691063" cy="69106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500C31-EF96-46A7-891B-8E10AC0962EF}">
      <dsp:nvSpPr>
        <dsp:cNvPr id="0" name=""/>
        <dsp:cNvSpPr/>
      </dsp:nvSpPr>
      <dsp:spPr>
        <a:xfrm>
          <a:off x="1451232" y="3143674"/>
          <a:ext cx="5428284" cy="1256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977" tIns="132977" rIns="132977" bIns="13297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Cause significant harm</a:t>
          </a:r>
        </a:p>
      </dsp:txBody>
      <dsp:txXfrm>
        <a:off x="1451232" y="3143674"/>
        <a:ext cx="5428284" cy="1256478"/>
      </dsp:txXfrm>
    </dsp:sp>
    <dsp:sp modelId="{66495466-3366-40D5-9E04-F72687329BE7}">
      <dsp:nvSpPr>
        <dsp:cNvPr id="0" name=""/>
        <dsp:cNvSpPr/>
      </dsp:nvSpPr>
      <dsp:spPr>
        <a:xfrm>
          <a:off x="0" y="4714272"/>
          <a:ext cx="6879517" cy="125647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C9EDC8-F110-4F88-8EB4-6BCBC65C6C6B}">
      <dsp:nvSpPr>
        <dsp:cNvPr id="0" name=""/>
        <dsp:cNvSpPr/>
      </dsp:nvSpPr>
      <dsp:spPr>
        <a:xfrm>
          <a:off x="380084" y="4996980"/>
          <a:ext cx="691063" cy="69106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7A01DA-6D61-4241-B4CE-3EAD31552E0D}">
      <dsp:nvSpPr>
        <dsp:cNvPr id="0" name=""/>
        <dsp:cNvSpPr/>
      </dsp:nvSpPr>
      <dsp:spPr>
        <a:xfrm>
          <a:off x="1451232" y="4714272"/>
          <a:ext cx="5428284" cy="1256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977" tIns="132977" rIns="132977" bIns="13297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Report to appointing court</a:t>
          </a:r>
        </a:p>
      </dsp:txBody>
      <dsp:txXfrm>
        <a:off x="1451232" y="4714272"/>
        <a:ext cx="5428284" cy="125647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C90BF8-9F2A-4282-86D2-35D305A91AA3}">
      <dsp:nvSpPr>
        <dsp:cNvPr id="0" name=""/>
        <dsp:cNvSpPr/>
      </dsp:nvSpPr>
      <dsp:spPr>
        <a:xfrm>
          <a:off x="2133" y="10564"/>
          <a:ext cx="5526205" cy="145800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Summit: Task force to develop model Bill of Rights</a:t>
          </a:r>
        </a:p>
      </dsp:txBody>
      <dsp:txXfrm>
        <a:off x="731133" y="10564"/>
        <a:ext cx="4068205" cy="1458000"/>
      </dsp:txXfrm>
    </dsp:sp>
    <dsp:sp modelId="{3A93649C-6E16-4601-A2C9-445658DAB7B6}">
      <dsp:nvSpPr>
        <dsp:cNvPr id="0" name=""/>
        <dsp:cNvSpPr/>
      </dsp:nvSpPr>
      <dsp:spPr>
        <a:xfrm>
          <a:off x="2133" y="1650814"/>
          <a:ext cx="4420964" cy="1694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Work is done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Built on NGA’s </a:t>
          </a:r>
          <a:r>
            <a:rPr lang="en-US" sz="2700" i="1" kern="1200" dirty="0"/>
            <a:t>Rights of Individuals Under Guardianship (2000)</a:t>
          </a:r>
          <a:endParaRPr lang="en-US" sz="2700" kern="1200" dirty="0"/>
        </a:p>
      </dsp:txBody>
      <dsp:txXfrm>
        <a:off x="2133" y="1650814"/>
        <a:ext cx="4420964" cy="1694355"/>
      </dsp:txXfrm>
    </dsp:sp>
    <dsp:sp modelId="{9455C2DC-C9A5-43BB-9D1A-A09E89AB66E4}">
      <dsp:nvSpPr>
        <dsp:cNvPr id="0" name=""/>
        <dsp:cNvSpPr/>
      </dsp:nvSpPr>
      <dsp:spPr>
        <a:xfrm>
          <a:off x="5312339" y="10564"/>
          <a:ext cx="5526205" cy="1458000"/>
        </a:xfrm>
        <a:prstGeom prst="chevron">
          <a:avLst/>
        </a:prstGeom>
        <a:solidFill>
          <a:schemeClr val="accent5">
            <a:hueOff val="-14057206"/>
            <a:satOff val="-21591"/>
            <a:lumOff val="-101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Standard 1: Guardian’s duties on Rights</a:t>
          </a:r>
        </a:p>
      </dsp:txBody>
      <dsp:txXfrm>
        <a:off x="6041339" y="10564"/>
        <a:ext cx="4068205" cy="1458000"/>
      </dsp:txXfrm>
    </dsp:sp>
    <dsp:sp modelId="{2CBDA02E-1E99-4596-8D5C-0EA8E7407989}">
      <dsp:nvSpPr>
        <dsp:cNvPr id="0" name=""/>
        <dsp:cNvSpPr/>
      </dsp:nvSpPr>
      <dsp:spPr>
        <a:xfrm>
          <a:off x="5312339" y="1650814"/>
          <a:ext cx="4420964" cy="1694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Advocate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Respect 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Support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Protect</a:t>
          </a:r>
        </a:p>
      </dsp:txBody>
      <dsp:txXfrm>
        <a:off x="5312339" y="1650814"/>
        <a:ext cx="4420964" cy="169435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09DD39-9FC5-4C75-B89A-70355D14C2B7}">
      <dsp:nvSpPr>
        <dsp:cNvPr id="0" name=""/>
        <dsp:cNvSpPr/>
      </dsp:nvSpPr>
      <dsp:spPr>
        <a:xfrm>
          <a:off x="0" y="401134"/>
          <a:ext cx="5352201" cy="5276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Person whose rights have been restored</a:t>
          </a:r>
        </a:p>
      </dsp:txBody>
      <dsp:txXfrm>
        <a:off x="25759" y="426893"/>
        <a:ext cx="5300683" cy="476152"/>
      </dsp:txXfrm>
    </dsp:sp>
    <dsp:sp modelId="{4B6071E3-6835-453D-98CB-DE4EEFA9959C}">
      <dsp:nvSpPr>
        <dsp:cNvPr id="0" name=""/>
        <dsp:cNvSpPr/>
      </dsp:nvSpPr>
      <dsp:spPr>
        <a:xfrm>
          <a:off x="0" y="992164"/>
          <a:ext cx="5352201" cy="527670"/>
        </a:xfrm>
        <a:prstGeom prst="roundRect">
          <a:avLst/>
        </a:prstGeom>
        <a:solidFill>
          <a:schemeClr val="accent2">
            <a:hueOff val="-1940256"/>
            <a:satOff val="10329"/>
            <a:lumOff val="1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Professional guardian</a:t>
          </a:r>
        </a:p>
      </dsp:txBody>
      <dsp:txXfrm>
        <a:off x="25759" y="1017923"/>
        <a:ext cx="5300683" cy="476152"/>
      </dsp:txXfrm>
    </dsp:sp>
    <dsp:sp modelId="{F70CE50D-E240-4C11-86D0-4F27DBD9B4E6}">
      <dsp:nvSpPr>
        <dsp:cNvPr id="0" name=""/>
        <dsp:cNvSpPr/>
      </dsp:nvSpPr>
      <dsp:spPr>
        <a:xfrm>
          <a:off x="0" y="1583194"/>
          <a:ext cx="5352201" cy="527670"/>
        </a:xfrm>
        <a:prstGeom prst="roundRect">
          <a:avLst/>
        </a:prstGeom>
        <a:solidFill>
          <a:schemeClr val="accent2">
            <a:hueOff val="-3880512"/>
            <a:satOff val="20658"/>
            <a:lumOff val="31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Family guardian</a:t>
          </a:r>
        </a:p>
      </dsp:txBody>
      <dsp:txXfrm>
        <a:off x="25759" y="1608953"/>
        <a:ext cx="5300683" cy="476152"/>
      </dsp:txXfrm>
    </dsp:sp>
    <dsp:sp modelId="{8EA9F24E-5A13-43DA-9526-6A281865D42C}">
      <dsp:nvSpPr>
        <dsp:cNvPr id="0" name=""/>
        <dsp:cNvSpPr/>
      </dsp:nvSpPr>
      <dsp:spPr>
        <a:xfrm>
          <a:off x="0" y="2174224"/>
          <a:ext cx="5352201" cy="527670"/>
        </a:xfrm>
        <a:prstGeom prst="roundRect">
          <a:avLst/>
        </a:prstGeom>
        <a:solidFill>
          <a:schemeClr val="accent2">
            <a:hueOff val="-5820768"/>
            <a:satOff val="30987"/>
            <a:lumOff val="47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Disability organization representative</a:t>
          </a:r>
        </a:p>
      </dsp:txBody>
      <dsp:txXfrm>
        <a:off x="25759" y="2199983"/>
        <a:ext cx="5300683" cy="476152"/>
      </dsp:txXfrm>
    </dsp:sp>
    <dsp:sp modelId="{367A9498-014F-446F-806F-775C6E230BBB}">
      <dsp:nvSpPr>
        <dsp:cNvPr id="0" name=""/>
        <dsp:cNvSpPr/>
      </dsp:nvSpPr>
      <dsp:spPr>
        <a:xfrm>
          <a:off x="0" y="2765254"/>
          <a:ext cx="5352201" cy="527670"/>
        </a:xfrm>
        <a:prstGeom prst="roundRect">
          <a:avLst/>
        </a:prstGeom>
        <a:solidFill>
          <a:schemeClr val="accent2">
            <a:hueOff val="-7761024"/>
            <a:satOff val="41317"/>
            <a:lumOff val="63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Aging organication representative</a:t>
          </a:r>
        </a:p>
      </dsp:txBody>
      <dsp:txXfrm>
        <a:off x="25759" y="2791013"/>
        <a:ext cx="5300683" cy="476152"/>
      </dsp:txXfrm>
    </dsp:sp>
    <dsp:sp modelId="{73E5FD03-AC04-4BBF-9A4B-001CF9150F5C}">
      <dsp:nvSpPr>
        <dsp:cNvPr id="0" name=""/>
        <dsp:cNvSpPr/>
      </dsp:nvSpPr>
      <dsp:spPr>
        <a:xfrm>
          <a:off x="0" y="3356284"/>
          <a:ext cx="5352201" cy="527670"/>
        </a:xfrm>
        <a:prstGeom prst="roundRect">
          <a:avLst/>
        </a:prstGeom>
        <a:solidFill>
          <a:schemeClr val="accent2">
            <a:hueOff val="-9701280"/>
            <a:satOff val="51646"/>
            <a:lumOff val="79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Administration on Aging retiree</a:t>
          </a:r>
        </a:p>
      </dsp:txBody>
      <dsp:txXfrm>
        <a:off x="25759" y="3382043"/>
        <a:ext cx="5300683" cy="476152"/>
      </dsp:txXfrm>
    </dsp:sp>
    <dsp:sp modelId="{775D2BD5-CC9D-412F-A373-19E050348618}">
      <dsp:nvSpPr>
        <dsp:cNvPr id="0" name=""/>
        <dsp:cNvSpPr/>
      </dsp:nvSpPr>
      <dsp:spPr>
        <a:xfrm>
          <a:off x="0" y="3947314"/>
          <a:ext cx="5352201" cy="527670"/>
        </a:xfrm>
        <a:prstGeom prst="roundRect">
          <a:avLst/>
        </a:prstGeom>
        <a:solidFill>
          <a:schemeClr val="accent2">
            <a:hueOff val="-11641536"/>
            <a:satOff val="61975"/>
            <a:lumOff val="95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Lawyer</a:t>
          </a:r>
        </a:p>
      </dsp:txBody>
      <dsp:txXfrm>
        <a:off x="25759" y="3973073"/>
        <a:ext cx="5300683" cy="476152"/>
      </dsp:txXfrm>
    </dsp:sp>
    <dsp:sp modelId="{DE5F7FBA-9E6E-496F-BD11-B2F93C143A32}">
      <dsp:nvSpPr>
        <dsp:cNvPr id="0" name=""/>
        <dsp:cNvSpPr/>
      </dsp:nvSpPr>
      <dsp:spPr>
        <a:xfrm>
          <a:off x="0" y="4538344"/>
          <a:ext cx="5352201" cy="527670"/>
        </a:xfrm>
        <a:prstGeom prst="roundRect">
          <a:avLst/>
        </a:prstGeom>
        <a:solidFill>
          <a:schemeClr val="accent2">
            <a:hueOff val="-13581792"/>
            <a:satOff val="72304"/>
            <a:lumOff val="11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Former/current NGA presidents</a:t>
          </a:r>
        </a:p>
      </dsp:txBody>
      <dsp:txXfrm>
        <a:off x="25759" y="4564103"/>
        <a:ext cx="5300683" cy="47615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FB4FC5-3287-44F6-8A48-EA4E1200A393}">
      <dsp:nvSpPr>
        <dsp:cNvPr id="0" name=""/>
        <dsp:cNvSpPr/>
      </dsp:nvSpPr>
      <dsp:spPr>
        <a:xfrm>
          <a:off x="0" y="418017"/>
          <a:ext cx="2821837" cy="17918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42B247-06F5-49D0-9944-7D182D0F5CAD}">
      <dsp:nvSpPr>
        <dsp:cNvPr id="0" name=""/>
        <dsp:cNvSpPr/>
      </dsp:nvSpPr>
      <dsp:spPr>
        <a:xfrm>
          <a:off x="313537" y="715877"/>
          <a:ext cx="2821837" cy="1791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Rights that are </a:t>
          </a:r>
          <a:r>
            <a:rPr lang="en-US" sz="2900" b="1" kern="1200" dirty="0"/>
            <a:t>retained</a:t>
          </a:r>
        </a:p>
      </dsp:txBody>
      <dsp:txXfrm>
        <a:off x="366019" y="768359"/>
        <a:ext cx="2716873" cy="1686902"/>
      </dsp:txXfrm>
    </dsp:sp>
    <dsp:sp modelId="{B7EA39E5-1716-48A5-B1B0-3C8D39DE8783}">
      <dsp:nvSpPr>
        <dsp:cNvPr id="0" name=""/>
        <dsp:cNvSpPr/>
      </dsp:nvSpPr>
      <dsp:spPr>
        <a:xfrm>
          <a:off x="3448912" y="418017"/>
          <a:ext cx="2821837" cy="17918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C5FE20-C90D-4527-ACC1-F0AC7099DE10}">
      <dsp:nvSpPr>
        <dsp:cNvPr id="0" name=""/>
        <dsp:cNvSpPr/>
      </dsp:nvSpPr>
      <dsp:spPr>
        <a:xfrm>
          <a:off x="3762449" y="715877"/>
          <a:ext cx="2821837" cy="1791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Rights that can be </a:t>
          </a:r>
          <a:r>
            <a:rPr lang="en-US" sz="2900" b="1" kern="1200" dirty="0"/>
            <a:t>removed</a:t>
          </a:r>
        </a:p>
      </dsp:txBody>
      <dsp:txXfrm>
        <a:off x="3814931" y="768359"/>
        <a:ext cx="2716873" cy="1686902"/>
      </dsp:txXfrm>
    </dsp:sp>
    <dsp:sp modelId="{818E66E0-B580-45CA-BD77-8C942E6D4C19}">
      <dsp:nvSpPr>
        <dsp:cNvPr id="0" name=""/>
        <dsp:cNvSpPr/>
      </dsp:nvSpPr>
      <dsp:spPr>
        <a:xfrm>
          <a:off x="6897824" y="418017"/>
          <a:ext cx="2821837" cy="17918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FC151C-D3FB-4172-BDE3-7B51D71234A3}">
      <dsp:nvSpPr>
        <dsp:cNvPr id="0" name=""/>
        <dsp:cNvSpPr/>
      </dsp:nvSpPr>
      <dsp:spPr>
        <a:xfrm>
          <a:off x="7211362" y="715877"/>
          <a:ext cx="2821837" cy="1791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Rights that can be </a:t>
          </a:r>
          <a:r>
            <a:rPr lang="en-US" sz="2900" b="1" kern="1200" dirty="0">
              <a:solidFill>
                <a:schemeClr val="tx1"/>
              </a:solidFill>
            </a:rPr>
            <a:t>delegated</a:t>
          </a:r>
          <a:r>
            <a:rPr lang="en-US" sz="2900" kern="1200" dirty="0"/>
            <a:t> to guardian</a:t>
          </a:r>
        </a:p>
      </dsp:txBody>
      <dsp:txXfrm>
        <a:off x="7263844" y="768359"/>
        <a:ext cx="2716873" cy="168690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A75E3-7606-4FD9-ABD0-2EA9B50BD78A}">
      <dsp:nvSpPr>
        <dsp:cNvPr id="0" name=""/>
        <dsp:cNvSpPr/>
      </dsp:nvSpPr>
      <dsp:spPr>
        <a:xfrm>
          <a:off x="0" y="113836"/>
          <a:ext cx="4996207" cy="74678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All rights not granted to the guardian</a:t>
          </a:r>
        </a:p>
      </dsp:txBody>
      <dsp:txXfrm>
        <a:off x="36455" y="150291"/>
        <a:ext cx="4923297" cy="673879"/>
      </dsp:txXfrm>
    </dsp:sp>
    <dsp:sp modelId="{06F98934-20D0-47DC-80FD-BA6AF50D2624}">
      <dsp:nvSpPr>
        <dsp:cNvPr id="0" name=""/>
        <dsp:cNvSpPr/>
      </dsp:nvSpPr>
      <dsp:spPr>
        <a:xfrm>
          <a:off x="0" y="915345"/>
          <a:ext cx="4996207" cy="74678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 lawyer who advocates for you</a:t>
          </a:r>
        </a:p>
      </dsp:txBody>
      <dsp:txXfrm>
        <a:off x="36455" y="951800"/>
        <a:ext cx="4923297" cy="673879"/>
      </dsp:txXfrm>
    </dsp:sp>
    <dsp:sp modelId="{A102503B-10B6-472D-8A78-F8449CDB0DAE}">
      <dsp:nvSpPr>
        <dsp:cNvPr id="0" name=""/>
        <dsp:cNvSpPr/>
      </dsp:nvSpPr>
      <dsp:spPr>
        <a:xfrm>
          <a:off x="0" y="1716854"/>
          <a:ext cx="4996207" cy="74678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Participate in all court matters</a:t>
          </a:r>
        </a:p>
      </dsp:txBody>
      <dsp:txXfrm>
        <a:off x="36455" y="1753309"/>
        <a:ext cx="4923297" cy="673879"/>
      </dsp:txXfrm>
    </dsp:sp>
    <dsp:sp modelId="{F4E14672-8E9D-4872-96FC-042EE3C07386}">
      <dsp:nvSpPr>
        <dsp:cNvPr id="0" name=""/>
        <dsp:cNvSpPr/>
      </dsp:nvSpPr>
      <dsp:spPr>
        <a:xfrm>
          <a:off x="0" y="2518363"/>
          <a:ext cx="4996207" cy="74678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Let the court know of your concerns</a:t>
          </a:r>
        </a:p>
      </dsp:txBody>
      <dsp:txXfrm>
        <a:off x="36455" y="2554818"/>
        <a:ext cx="4923297" cy="673879"/>
      </dsp:txXfrm>
    </dsp:sp>
    <dsp:sp modelId="{8532803D-881F-4ECA-B593-1E0E2636D65E}">
      <dsp:nvSpPr>
        <dsp:cNvPr id="0" name=""/>
        <dsp:cNvSpPr/>
      </dsp:nvSpPr>
      <dsp:spPr>
        <a:xfrm>
          <a:off x="0" y="3319872"/>
          <a:ext cx="4996207" cy="74678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Court review of need to continue</a:t>
          </a:r>
        </a:p>
      </dsp:txBody>
      <dsp:txXfrm>
        <a:off x="36455" y="3356327"/>
        <a:ext cx="4923297" cy="673879"/>
      </dsp:txXfrm>
    </dsp:sp>
    <dsp:sp modelId="{88A70546-4A28-4701-8B43-FDE87424871A}">
      <dsp:nvSpPr>
        <dsp:cNvPr id="0" name=""/>
        <dsp:cNvSpPr/>
      </dsp:nvSpPr>
      <dsp:spPr>
        <a:xfrm>
          <a:off x="0" y="4121381"/>
          <a:ext cx="4996207" cy="74678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Ask the court to alter or end the guardianship</a:t>
          </a:r>
        </a:p>
      </dsp:txBody>
      <dsp:txXfrm>
        <a:off x="36455" y="4157836"/>
        <a:ext cx="4923297" cy="673879"/>
      </dsp:txXfrm>
    </dsp:sp>
    <dsp:sp modelId="{808B9015-1FC5-4752-8EFC-70D4501E8D83}">
      <dsp:nvSpPr>
        <dsp:cNvPr id="0" name=""/>
        <dsp:cNvSpPr/>
      </dsp:nvSpPr>
      <dsp:spPr>
        <a:xfrm>
          <a:off x="0" y="4922890"/>
          <a:ext cx="4996207" cy="74678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Independent assessment of abilities</a:t>
          </a:r>
        </a:p>
      </dsp:txBody>
      <dsp:txXfrm>
        <a:off x="36455" y="4959345"/>
        <a:ext cx="4923297" cy="6738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6ED2CF-3699-48B6-8DC9-2B58E4971415}">
      <dsp:nvSpPr>
        <dsp:cNvPr id="0" name=""/>
        <dsp:cNvSpPr/>
      </dsp:nvSpPr>
      <dsp:spPr>
        <a:xfrm>
          <a:off x="0" y="729"/>
          <a:ext cx="687951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0C8CFF-221F-4B2C-93E8-CB5FD37BFD6F}">
      <dsp:nvSpPr>
        <dsp:cNvPr id="0" name=""/>
        <dsp:cNvSpPr/>
      </dsp:nvSpPr>
      <dsp:spPr>
        <a:xfrm>
          <a:off x="0" y="729"/>
          <a:ext cx="6879517" cy="1194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No guardianship where LRA meets needs</a:t>
          </a:r>
        </a:p>
      </dsp:txBody>
      <dsp:txXfrm>
        <a:off x="0" y="729"/>
        <a:ext cx="6879517" cy="1194354"/>
      </dsp:txXfrm>
    </dsp:sp>
    <dsp:sp modelId="{D5E1E737-5A1C-4630-8A25-4430B016E790}">
      <dsp:nvSpPr>
        <dsp:cNvPr id="0" name=""/>
        <dsp:cNvSpPr/>
      </dsp:nvSpPr>
      <dsp:spPr>
        <a:xfrm>
          <a:off x="0" y="1195083"/>
          <a:ext cx="687951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8B4205-F367-41C0-88DB-399FD2B2E0A6}">
      <dsp:nvSpPr>
        <dsp:cNvPr id="0" name=""/>
        <dsp:cNvSpPr/>
      </dsp:nvSpPr>
      <dsp:spPr>
        <a:xfrm>
          <a:off x="0" y="1195083"/>
          <a:ext cx="6879517" cy="1194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Specific court findings before certain rights removed</a:t>
          </a:r>
        </a:p>
      </dsp:txBody>
      <dsp:txXfrm>
        <a:off x="0" y="1195083"/>
        <a:ext cx="6879517" cy="1194354"/>
      </dsp:txXfrm>
    </dsp:sp>
    <dsp:sp modelId="{D9CC2937-E2D5-4E0F-9804-68CAA3564187}">
      <dsp:nvSpPr>
        <dsp:cNvPr id="0" name=""/>
        <dsp:cNvSpPr/>
      </dsp:nvSpPr>
      <dsp:spPr>
        <a:xfrm>
          <a:off x="0" y="2389437"/>
          <a:ext cx="687951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A361A8-2E33-4FDD-9C66-3F0C4CF88E38}">
      <dsp:nvSpPr>
        <dsp:cNvPr id="0" name=""/>
        <dsp:cNvSpPr/>
      </dsp:nvSpPr>
      <dsp:spPr>
        <a:xfrm>
          <a:off x="0" y="2389437"/>
          <a:ext cx="6879517" cy="1194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Triggers for modification/restoration</a:t>
          </a:r>
        </a:p>
      </dsp:txBody>
      <dsp:txXfrm>
        <a:off x="0" y="2389437"/>
        <a:ext cx="6879517" cy="1194354"/>
      </dsp:txXfrm>
    </dsp:sp>
    <dsp:sp modelId="{87C3A518-B169-47BA-B0AD-C211B5720F1C}">
      <dsp:nvSpPr>
        <dsp:cNvPr id="0" name=""/>
        <dsp:cNvSpPr/>
      </dsp:nvSpPr>
      <dsp:spPr>
        <a:xfrm>
          <a:off x="0" y="3583792"/>
          <a:ext cx="687951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92469B-416E-4F97-BAB3-C75B9241E744}">
      <dsp:nvSpPr>
        <dsp:cNvPr id="0" name=""/>
        <dsp:cNvSpPr/>
      </dsp:nvSpPr>
      <dsp:spPr>
        <a:xfrm>
          <a:off x="0" y="3583792"/>
          <a:ext cx="6879517" cy="1194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Lawyer as advocate</a:t>
          </a:r>
        </a:p>
      </dsp:txBody>
      <dsp:txXfrm>
        <a:off x="0" y="3583792"/>
        <a:ext cx="6879517" cy="1194354"/>
      </dsp:txXfrm>
    </dsp:sp>
    <dsp:sp modelId="{DDEE2F82-EE85-4E60-8348-87AB4DC5B39B}">
      <dsp:nvSpPr>
        <dsp:cNvPr id="0" name=""/>
        <dsp:cNvSpPr/>
      </dsp:nvSpPr>
      <dsp:spPr>
        <a:xfrm>
          <a:off x="0" y="4778146"/>
          <a:ext cx="687951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8E8D9-A539-43EC-8B9B-87948125F150}">
      <dsp:nvSpPr>
        <dsp:cNvPr id="0" name=""/>
        <dsp:cNvSpPr/>
      </dsp:nvSpPr>
      <dsp:spPr>
        <a:xfrm>
          <a:off x="0" y="4778146"/>
          <a:ext cx="6879517" cy="1194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Use of protective arrangements</a:t>
          </a:r>
        </a:p>
      </dsp:txBody>
      <dsp:txXfrm>
        <a:off x="0" y="4778146"/>
        <a:ext cx="6879517" cy="119435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FDAAA-C54B-4845-9B9C-1182F33305DC}">
      <dsp:nvSpPr>
        <dsp:cNvPr id="0" name=""/>
        <dsp:cNvSpPr/>
      </dsp:nvSpPr>
      <dsp:spPr>
        <a:xfrm>
          <a:off x="0" y="0"/>
          <a:ext cx="5134969" cy="10400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Treated with dignity and respect</a:t>
          </a:r>
        </a:p>
      </dsp:txBody>
      <dsp:txXfrm>
        <a:off x="30462" y="30462"/>
        <a:ext cx="3891000" cy="979116"/>
      </dsp:txXfrm>
    </dsp:sp>
    <dsp:sp modelId="{C287DDE8-C7B3-4F2D-A22D-01292458D9E8}">
      <dsp:nvSpPr>
        <dsp:cNvPr id="0" name=""/>
        <dsp:cNvSpPr/>
      </dsp:nvSpPr>
      <dsp:spPr>
        <a:xfrm>
          <a:off x="383455" y="1184490"/>
          <a:ext cx="5134969" cy="10400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Remain as independent as possible</a:t>
          </a:r>
        </a:p>
      </dsp:txBody>
      <dsp:txXfrm>
        <a:off x="413917" y="1214952"/>
        <a:ext cx="4014564" cy="979116"/>
      </dsp:txXfrm>
    </dsp:sp>
    <dsp:sp modelId="{765C3538-AC5F-4ECD-8FCD-4C8563E58043}">
      <dsp:nvSpPr>
        <dsp:cNvPr id="0" name=""/>
        <dsp:cNvSpPr/>
      </dsp:nvSpPr>
      <dsp:spPr>
        <a:xfrm>
          <a:off x="766911" y="2368979"/>
          <a:ext cx="5134969" cy="10400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Fully participate in decisions</a:t>
          </a:r>
        </a:p>
      </dsp:txBody>
      <dsp:txXfrm>
        <a:off x="797373" y="2399441"/>
        <a:ext cx="4014564" cy="979116"/>
      </dsp:txXfrm>
    </dsp:sp>
    <dsp:sp modelId="{9637F367-FFAC-4E6E-8593-9EF5603C41F2}">
      <dsp:nvSpPr>
        <dsp:cNvPr id="0" name=""/>
        <dsp:cNvSpPr/>
      </dsp:nvSpPr>
      <dsp:spPr>
        <a:xfrm>
          <a:off x="1150366" y="3553470"/>
          <a:ext cx="5134969" cy="10400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Competent guardian who listens and advocates</a:t>
          </a:r>
        </a:p>
      </dsp:txBody>
      <dsp:txXfrm>
        <a:off x="1180828" y="3583932"/>
        <a:ext cx="4014564" cy="979116"/>
      </dsp:txXfrm>
    </dsp:sp>
    <dsp:sp modelId="{E23E68D9-2EFD-4E8A-A74A-5DDFBCD8A54C}">
      <dsp:nvSpPr>
        <dsp:cNvPr id="0" name=""/>
        <dsp:cNvSpPr/>
      </dsp:nvSpPr>
      <dsp:spPr>
        <a:xfrm>
          <a:off x="1533822" y="4737959"/>
          <a:ext cx="5134969" cy="10400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Competent guardian who carefully manages resources</a:t>
          </a:r>
        </a:p>
      </dsp:txBody>
      <dsp:txXfrm>
        <a:off x="1564284" y="4768421"/>
        <a:ext cx="4014564" cy="979116"/>
      </dsp:txXfrm>
    </dsp:sp>
    <dsp:sp modelId="{EF509592-FC7D-427F-8222-98BF5A529001}">
      <dsp:nvSpPr>
        <dsp:cNvPr id="0" name=""/>
        <dsp:cNvSpPr/>
      </dsp:nvSpPr>
      <dsp:spPr>
        <a:xfrm>
          <a:off x="4458943" y="759807"/>
          <a:ext cx="676026" cy="67602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4611049" y="759807"/>
        <a:ext cx="371814" cy="508710"/>
      </dsp:txXfrm>
    </dsp:sp>
    <dsp:sp modelId="{BA4CDF61-DB9E-4194-8F56-B618186082DA}">
      <dsp:nvSpPr>
        <dsp:cNvPr id="0" name=""/>
        <dsp:cNvSpPr/>
      </dsp:nvSpPr>
      <dsp:spPr>
        <a:xfrm>
          <a:off x="4842399" y="1944297"/>
          <a:ext cx="676026" cy="67602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4994505" y="1944297"/>
        <a:ext cx="371814" cy="508710"/>
      </dsp:txXfrm>
    </dsp:sp>
    <dsp:sp modelId="{B370BE4D-1E6C-4F20-85CD-211F929ECC4B}">
      <dsp:nvSpPr>
        <dsp:cNvPr id="0" name=""/>
        <dsp:cNvSpPr/>
      </dsp:nvSpPr>
      <dsp:spPr>
        <a:xfrm>
          <a:off x="5225854" y="3111453"/>
          <a:ext cx="676026" cy="67602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5377960" y="3111453"/>
        <a:ext cx="371814" cy="508710"/>
      </dsp:txXfrm>
    </dsp:sp>
    <dsp:sp modelId="{55D08844-D6C0-422A-88B5-5292F25D3329}">
      <dsp:nvSpPr>
        <dsp:cNvPr id="0" name=""/>
        <dsp:cNvSpPr/>
      </dsp:nvSpPr>
      <dsp:spPr>
        <a:xfrm>
          <a:off x="5609310" y="4307499"/>
          <a:ext cx="676026" cy="67602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5761416" y="4307499"/>
        <a:ext cx="371814" cy="50871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2F97C-9E9D-4CDB-857B-02329FD87C4E}">
      <dsp:nvSpPr>
        <dsp:cNvPr id="0" name=""/>
        <dsp:cNvSpPr/>
      </dsp:nvSpPr>
      <dsp:spPr>
        <a:xfrm>
          <a:off x="304170" y="340"/>
          <a:ext cx="2986274" cy="179176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Free from abuse, neglect, exploitation</a:t>
          </a:r>
        </a:p>
      </dsp:txBody>
      <dsp:txXfrm>
        <a:off x="304170" y="340"/>
        <a:ext cx="2986274" cy="1791764"/>
      </dsp:txXfrm>
    </dsp:sp>
    <dsp:sp modelId="{9784645E-E2A7-46A8-824E-08D580050F9C}">
      <dsp:nvSpPr>
        <dsp:cNvPr id="0" name=""/>
        <dsp:cNvSpPr/>
      </dsp:nvSpPr>
      <dsp:spPr>
        <a:xfrm>
          <a:off x="3589072" y="340"/>
          <a:ext cx="2986274" cy="1791764"/>
        </a:xfrm>
        <a:prstGeom prst="rect">
          <a:avLst/>
        </a:prstGeom>
        <a:solidFill>
          <a:schemeClr val="accent5">
            <a:hueOff val="-2811441"/>
            <a:satOff val="-4318"/>
            <a:lumOff val="-20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Exercise religious preferences</a:t>
          </a:r>
        </a:p>
      </dsp:txBody>
      <dsp:txXfrm>
        <a:off x="3589072" y="340"/>
        <a:ext cx="2986274" cy="1791764"/>
      </dsp:txXfrm>
    </dsp:sp>
    <dsp:sp modelId="{DBB82298-8F0F-4447-8B28-AF91F0F7D12B}">
      <dsp:nvSpPr>
        <dsp:cNvPr id="0" name=""/>
        <dsp:cNvSpPr/>
      </dsp:nvSpPr>
      <dsp:spPr>
        <a:xfrm>
          <a:off x="304170" y="2090732"/>
          <a:ext cx="2986274" cy="1791764"/>
        </a:xfrm>
        <a:prstGeom prst="rect">
          <a:avLst/>
        </a:prstGeom>
        <a:solidFill>
          <a:schemeClr val="accent5">
            <a:hueOff val="-5622883"/>
            <a:satOff val="-8636"/>
            <a:lumOff val="-4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Receive services   needed </a:t>
          </a:r>
        </a:p>
      </dsp:txBody>
      <dsp:txXfrm>
        <a:off x="304170" y="2090732"/>
        <a:ext cx="2986274" cy="1791764"/>
      </dsp:txXfrm>
    </dsp:sp>
    <dsp:sp modelId="{013E01E0-F38F-4100-8203-10F386F2ECC8}">
      <dsp:nvSpPr>
        <dsp:cNvPr id="0" name=""/>
        <dsp:cNvSpPr/>
      </dsp:nvSpPr>
      <dsp:spPr>
        <a:xfrm>
          <a:off x="3589072" y="2090732"/>
          <a:ext cx="2986274" cy="1791764"/>
        </a:xfrm>
        <a:prstGeom prst="rect">
          <a:avLst/>
        </a:prstGeom>
        <a:solidFill>
          <a:schemeClr val="accent5">
            <a:hueOff val="-8434324"/>
            <a:satOff val="-12955"/>
            <a:lumOff val="-6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Safe living, learning, working environment</a:t>
          </a:r>
        </a:p>
      </dsp:txBody>
      <dsp:txXfrm>
        <a:off x="3589072" y="2090732"/>
        <a:ext cx="2986274" cy="1791764"/>
      </dsp:txXfrm>
    </dsp:sp>
    <dsp:sp modelId="{B20C5C27-AF17-45A2-A8F8-1D1DDB282FA1}">
      <dsp:nvSpPr>
        <dsp:cNvPr id="0" name=""/>
        <dsp:cNvSpPr/>
      </dsp:nvSpPr>
      <dsp:spPr>
        <a:xfrm>
          <a:off x="304170" y="4181124"/>
          <a:ext cx="2986274" cy="1791764"/>
        </a:xfrm>
        <a:prstGeom prst="rect">
          <a:avLst/>
        </a:prstGeom>
        <a:solidFill>
          <a:schemeClr val="accent5">
            <a:hueOff val="-11245766"/>
            <a:satOff val="-17273"/>
            <a:lumOff val="-8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Personal privacy</a:t>
          </a:r>
        </a:p>
      </dsp:txBody>
      <dsp:txXfrm>
        <a:off x="304170" y="4181124"/>
        <a:ext cx="2986274" cy="1791764"/>
      </dsp:txXfrm>
    </dsp:sp>
    <dsp:sp modelId="{5AD9CB6C-ADC9-4CBF-A4A0-96399798AD4A}">
      <dsp:nvSpPr>
        <dsp:cNvPr id="0" name=""/>
        <dsp:cNvSpPr/>
      </dsp:nvSpPr>
      <dsp:spPr>
        <a:xfrm>
          <a:off x="3589072" y="4181124"/>
          <a:ext cx="2986274" cy="1791764"/>
        </a:xfrm>
        <a:prstGeom prst="rect">
          <a:avLst/>
        </a:prstGeom>
        <a:solidFill>
          <a:schemeClr val="accent5">
            <a:hueOff val="-14057206"/>
            <a:satOff val="-21591"/>
            <a:lumOff val="-101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Confideniality </a:t>
          </a:r>
        </a:p>
      </dsp:txBody>
      <dsp:txXfrm>
        <a:off x="3589072" y="4181124"/>
        <a:ext cx="2986274" cy="1791764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7FB0C-91CA-449D-8504-D50C012163D3}">
      <dsp:nvSpPr>
        <dsp:cNvPr id="0" name=""/>
        <dsp:cNvSpPr/>
      </dsp:nvSpPr>
      <dsp:spPr>
        <a:xfrm>
          <a:off x="0" y="0"/>
          <a:ext cx="3977986" cy="6796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469BBC-9413-4AF9-A798-552E827FB297}">
      <dsp:nvSpPr>
        <dsp:cNvPr id="0" name=""/>
        <dsp:cNvSpPr/>
      </dsp:nvSpPr>
      <dsp:spPr>
        <a:xfrm>
          <a:off x="205593" y="153414"/>
          <a:ext cx="373806" cy="3738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D397C-0F8C-4364-8016-371F95C71343}">
      <dsp:nvSpPr>
        <dsp:cNvPr id="0" name=""/>
        <dsp:cNvSpPr/>
      </dsp:nvSpPr>
      <dsp:spPr>
        <a:xfrm>
          <a:off x="784994" y="493"/>
          <a:ext cx="3192991" cy="679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929" tIns="71929" rIns="71929" bIns="71929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Vote</a:t>
          </a:r>
          <a:endParaRPr lang="en-US" sz="2000" kern="1200" dirty="0"/>
        </a:p>
      </dsp:txBody>
      <dsp:txXfrm>
        <a:off x="784994" y="493"/>
        <a:ext cx="3192991" cy="679648"/>
      </dsp:txXfrm>
    </dsp:sp>
    <dsp:sp modelId="{901CB3DF-43D6-408E-B88B-9D2BBBED9805}">
      <dsp:nvSpPr>
        <dsp:cNvPr id="0" name=""/>
        <dsp:cNvSpPr/>
      </dsp:nvSpPr>
      <dsp:spPr>
        <a:xfrm>
          <a:off x="0" y="895026"/>
          <a:ext cx="3977986" cy="6796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66048B-8081-4DAF-A929-D68C8C21C5FD}">
      <dsp:nvSpPr>
        <dsp:cNvPr id="0" name=""/>
        <dsp:cNvSpPr/>
      </dsp:nvSpPr>
      <dsp:spPr>
        <a:xfrm>
          <a:off x="205593" y="1002975"/>
          <a:ext cx="373806" cy="3738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4440E9-C1F1-4273-8690-102619286C49}">
      <dsp:nvSpPr>
        <dsp:cNvPr id="0" name=""/>
        <dsp:cNvSpPr/>
      </dsp:nvSpPr>
      <dsp:spPr>
        <a:xfrm>
          <a:off x="784994" y="850054"/>
          <a:ext cx="3192991" cy="679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929" tIns="71929" rIns="71929" bIns="71929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Change marital status</a:t>
          </a:r>
          <a:endParaRPr lang="en-US" sz="2000" kern="1200" dirty="0"/>
        </a:p>
      </dsp:txBody>
      <dsp:txXfrm>
        <a:off x="784994" y="850054"/>
        <a:ext cx="3192991" cy="679648"/>
      </dsp:txXfrm>
    </dsp:sp>
    <dsp:sp modelId="{A83C1091-40DA-4A54-9AE0-A6188323EAB8}">
      <dsp:nvSpPr>
        <dsp:cNvPr id="0" name=""/>
        <dsp:cNvSpPr/>
      </dsp:nvSpPr>
      <dsp:spPr>
        <a:xfrm>
          <a:off x="0" y="1699615"/>
          <a:ext cx="3977986" cy="6796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93EE41-4298-41E6-9CB7-81A2FA94B2E0}">
      <dsp:nvSpPr>
        <dsp:cNvPr id="0" name=""/>
        <dsp:cNvSpPr/>
      </dsp:nvSpPr>
      <dsp:spPr>
        <a:xfrm>
          <a:off x="205593" y="1852535"/>
          <a:ext cx="373806" cy="37380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9C17C2-9093-4075-8AC7-32A9DC515114}">
      <dsp:nvSpPr>
        <dsp:cNvPr id="0" name=""/>
        <dsp:cNvSpPr/>
      </dsp:nvSpPr>
      <dsp:spPr>
        <a:xfrm>
          <a:off x="784994" y="1699615"/>
          <a:ext cx="3192991" cy="679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929" tIns="71929" rIns="71929" bIns="71929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Employmen</a:t>
          </a:r>
          <a:r>
            <a:rPr lang="en-US" sz="1600" kern="1200"/>
            <a:t>t</a:t>
          </a:r>
          <a:endParaRPr lang="en-US" sz="1600" kern="1200" dirty="0"/>
        </a:p>
      </dsp:txBody>
      <dsp:txXfrm>
        <a:off x="784994" y="1699615"/>
        <a:ext cx="3192991" cy="679648"/>
      </dsp:txXfrm>
    </dsp:sp>
    <dsp:sp modelId="{C1F6CA3B-5344-479E-8A12-29190AC44252}">
      <dsp:nvSpPr>
        <dsp:cNvPr id="0" name=""/>
        <dsp:cNvSpPr/>
      </dsp:nvSpPr>
      <dsp:spPr>
        <a:xfrm>
          <a:off x="0" y="2549175"/>
          <a:ext cx="3977986" cy="6796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A31D5A-9049-43E5-840D-90178E434914}">
      <dsp:nvSpPr>
        <dsp:cNvPr id="0" name=""/>
        <dsp:cNvSpPr/>
      </dsp:nvSpPr>
      <dsp:spPr>
        <a:xfrm>
          <a:off x="205593" y="2702096"/>
          <a:ext cx="373806" cy="37380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9D395E-659A-4677-A664-1E3307DF804D}">
      <dsp:nvSpPr>
        <dsp:cNvPr id="0" name=""/>
        <dsp:cNvSpPr/>
      </dsp:nvSpPr>
      <dsp:spPr>
        <a:xfrm>
          <a:off x="784994" y="2549175"/>
          <a:ext cx="3192991" cy="679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929" tIns="71929" rIns="71929" bIns="71929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Education</a:t>
          </a:r>
          <a:endParaRPr lang="en-US" sz="2000" kern="1200" dirty="0"/>
        </a:p>
      </dsp:txBody>
      <dsp:txXfrm>
        <a:off x="784994" y="2549175"/>
        <a:ext cx="3192991" cy="679648"/>
      </dsp:txXfrm>
    </dsp:sp>
    <dsp:sp modelId="{C3B62EC0-B2B2-461F-9FBD-42E01C0CF6FF}">
      <dsp:nvSpPr>
        <dsp:cNvPr id="0" name=""/>
        <dsp:cNvSpPr/>
      </dsp:nvSpPr>
      <dsp:spPr>
        <a:xfrm>
          <a:off x="0" y="3398736"/>
          <a:ext cx="3977986" cy="6796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863036-D1FF-47BB-A287-670BB61FEBD0}">
      <dsp:nvSpPr>
        <dsp:cNvPr id="0" name=""/>
        <dsp:cNvSpPr/>
      </dsp:nvSpPr>
      <dsp:spPr>
        <a:xfrm>
          <a:off x="205593" y="3551657"/>
          <a:ext cx="373806" cy="37380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FA80CD-148D-48E1-A126-F13BF2A4331C}">
      <dsp:nvSpPr>
        <dsp:cNvPr id="0" name=""/>
        <dsp:cNvSpPr/>
      </dsp:nvSpPr>
      <dsp:spPr>
        <a:xfrm>
          <a:off x="784994" y="3398736"/>
          <a:ext cx="3192991" cy="679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929" tIns="71929" rIns="71929" bIns="71929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Drive</a:t>
          </a:r>
          <a:endParaRPr lang="en-US" sz="2000" kern="1200" dirty="0"/>
        </a:p>
      </dsp:txBody>
      <dsp:txXfrm>
        <a:off x="784994" y="3398736"/>
        <a:ext cx="3192991" cy="679648"/>
      </dsp:txXfrm>
    </dsp:sp>
    <dsp:sp modelId="{140BC62D-A66B-4689-9F66-C0696EC39404}">
      <dsp:nvSpPr>
        <dsp:cNvPr id="0" name=""/>
        <dsp:cNvSpPr/>
      </dsp:nvSpPr>
      <dsp:spPr>
        <a:xfrm>
          <a:off x="0" y="4248297"/>
          <a:ext cx="3977986" cy="6796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46AE83-7367-46C3-B62E-728C1B54E799}">
      <dsp:nvSpPr>
        <dsp:cNvPr id="0" name=""/>
        <dsp:cNvSpPr/>
      </dsp:nvSpPr>
      <dsp:spPr>
        <a:xfrm>
          <a:off x="205593" y="4401217"/>
          <a:ext cx="373806" cy="37380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539A8E-F304-4FE9-AFD2-0620CB36249F}">
      <dsp:nvSpPr>
        <dsp:cNvPr id="0" name=""/>
        <dsp:cNvSpPr/>
      </dsp:nvSpPr>
      <dsp:spPr>
        <a:xfrm>
          <a:off x="784994" y="4248297"/>
          <a:ext cx="3192991" cy="679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929" tIns="71929" rIns="71929" bIns="71929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Travel</a:t>
          </a:r>
          <a:endParaRPr lang="en-US" sz="2000" kern="1200" dirty="0"/>
        </a:p>
      </dsp:txBody>
      <dsp:txXfrm>
        <a:off x="784994" y="4248297"/>
        <a:ext cx="3192991" cy="679648"/>
      </dsp:txXfrm>
    </dsp:sp>
    <dsp:sp modelId="{681B8054-F716-4D54-B241-2E99AC518175}">
      <dsp:nvSpPr>
        <dsp:cNvPr id="0" name=""/>
        <dsp:cNvSpPr/>
      </dsp:nvSpPr>
      <dsp:spPr>
        <a:xfrm>
          <a:off x="0" y="5097857"/>
          <a:ext cx="3977986" cy="6796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A7E067-4634-410A-9BEB-6E8034B77464}">
      <dsp:nvSpPr>
        <dsp:cNvPr id="0" name=""/>
        <dsp:cNvSpPr/>
      </dsp:nvSpPr>
      <dsp:spPr>
        <a:xfrm>
          <a:off x="205593" y="5250778"/>
          <a:ext cx="373806" cy="373806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E32861-0940-43BF-96A2-3634CB87E56F}">
      <dsp:nvSpPr>
        <dsp:cNvPr id="0" name=""/>
        <dsp:cNvSpPr/>
      </dsp:nvSpPr>
      <dsp:spPr>
        <a:xfrm>
          <a:off x="784994" y="5097857"/>
          <a:ext cx="3192991" cy="679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929" tIns="71929" rIns="71929" bIns="71929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Communicate</a:t>
          </a:r>
          <a:endParaRPr lang="en-US" sz="2000" kern="1200" dirty="0"/>
        </a:p>
      </dsp:txBody>
      <dsp:txXfrm>
        <a:off x="784994" y="5097857"/>
        <a:ext cx="3192991" cy="679648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6EEE7-F819-46E4-85A7-55FDCFE5A51A}">
      <dsp:nvSpPr>
        <dsp:cNvPr id="0" name=""/>
        <dsp:cNvSpPr/>
      </dsp:nvSpPr>
      <dsp:spPr>
        <a:xfrm>
          <a:off x="86794" y="606"/>
          <a:ext cx="4686893" cy="29761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B729BA-FC7D-40DE-809C-D18A3DF5185C}">
      <dsp:nvSpPr>
        <dsp:cNvPr id="0" name=""/>
        <dsp:cNvSpPr/>
      </dsp:nvSpPr>
      <dsp:spPr>
        <a:xfrm>
          <a:off x="607560" y="495334"/>
          <a:ext cx="4686893" cy="29761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Specific determination for each right</a:t>
          </a:r>
        </a:p>
      </dsp:txBody>
      <dsp:txXfrm>
        <a:off x="694729" y="582503"/>
        <a:ext cx="4512555" cy="2801839"/>
      </dsp:txXfrm>
    </dsp:sp>
    <dsp:sp modelId="{2A1FF5AA-322F-4084-9D9D-ABAB4BE7B0B7}">
      <dsp:nvSpPr>
        <dsp:cNvPr id="0" name=""/>
        <dsp:cNvSpPr/>
      </dsp:nvSpPr>
      <dsp:spPr>
        <a:xfrm>
          <a:off x="5815219" y="606"/>
          <a:ext cx="4686893" cy="29761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5413DF-ED66-4155-82C5-65787E3DAEA3}">
      <dsp:nvSpPr>
        <dsp:cNvPr id="0" name=""/>
        <dsp:cNvSpPr/>
      </dsp:nvSpPr>
      <dsp:spPr>
        <a:xfrm>
          <a:off x="6335985" y="495334"/>
          <a:ext cx="4686893" cy="29761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Due process before any restrictions imposed</a:t>
          </a:r>
        </a:p>
      </dsp:txBody>
      <dsp:txXfrm>
        <a:off x="6423154" y="582503"/>
        <a:ext cx="4512555" cy="2801839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6EE90-83B7-4EE8-A34E-822D11C940B7}">
      <dsp:nvSpPr>
        <dsp:cNvPr id="0" name=""/>
        <dsp:cNvSpPr/>
      </dsp:nvSpPr>
      <dsp:spPr>
        <a:xfrm>
          <a:off x="304170" y="340"/>
          <a:ext cx="2986274" cy="17917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Social life</a:t>
          </a:r>
        </a:p>
      </dsp:txBody>
      <dsp:txXfrm>
        <a:off x="304170" y="340"/>
        <a:ext cx="2986274" cy="1791764"/>
      </dsp:txXfrm>
    </dsp:sp>
    <dsp:sp modelId="{C586ABFA-4E4F-4AA0-96F6-4B6C142A2278}">
      <dsp:nvSpPr>
        <dsp:cNvPr id="0" name=""/>
        <dsp:cNvSpPr/>
      </dsp:nvSpPr>
      <dsp:spPr>
        <a:xfrm>
          <a:off x="3589072" y="340"/>
          <a:ext cx="2986274" cy="179176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Residence</a:t>
          </a:r>
        </a:p>
      </dsp:txBody>
      <dsp:txXfrm>
        <a:off x="3589072" y="340"/>
        <a:ext cx="2986274" cy="1791764"/>
      </dsp:txXfrm>
    </dsp:sp>
    <dsp:sp modelId="{CE8DFD84-5C3E-41FA-A49B-B5F5F8DB2052}">
      <dsp:nvSpPr>
        <dsp:cNvPr id="0" name=""/>
        <dsp:cNvSpPr/>
      </dsp:nvSpPr>
      <dsp:spPr>
        <a:xfrm>
          <a:off x="304170" y="2090732"/>
          <a:ext cx="2986274" cy="17917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Medical treatment</a:t>
          </a:r>
        </a:p>
      </dsp:txBody>
      <dsp:txXfrm>
        <a:off x="304170" y="2090732"/>
        <a:ext cx="2986274" cy="1791764"/>
      </dsp:txXfrm>
    </dsp:sp>
    <dsp:sp modelId="{18127477-6D45-47B2-95EF-B2C295AD1B18}">
      <dsp:nvSpPr>
        <dsp:cNvPr id="0" name=""/>
        <dsp:cNvSpPr/>
      </dsp:nvSpPr>
      <dsp:spPr>
        <a:xfrm>
          <a:off x="3589072" y="2090732"/>
          <a:ext cx="2986274" cy="179176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Mental treatment</a:t>
          </a:r>
        </a:p>
      </dsp:txBody>
      <dsp:txXfrm>
        <a:off x="3589072" y="2090732"/>
        <a:ext cx="2986274" cy="1791764"/>
      </dsp:txXfrm>
    </dsp:sp>
    <dsp:sp modelId="{89C55A0C-A391-461F-8F27-7463F344A150}">
      <dsp:nvSpPr>
        <dsp:cNvPr id="0" name=""/>
        <dsp:cNvSpPr/>
      </dsp:nvSpPr>
      <dsp:spPr>
        <a:xfrm>
          <a:off x="304170" y="4181124"/>
          <a:ext cx="2986274" cy="179176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Contract</a:t>
          </a:r>
        </a:p>
      </dsp:txBody>
      <dsp:txXfrm>
        <a:off x="304170" y="4181124"/>
        <a:ext cx="2986274" cy="1791764"/>
      </dsp:txXfrm>
    </dsp:sp>
    <dsp:sp modelId="{11FD3E02-4A50-4624-9CE3-9B9572692752}">
      <dsp:nvSpPr>
        <dsp:cNvPr id="0" name=""/>
        <dsp:cNvSpPr/>
      </dsp:nvSpPr>
      <dsp:spPr>
        <a:xfrm>
          <a:off x="3589072" y="4181124"/>
          <a:ext cx="2986274" cy="17917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Manage resources</a:t>
          </a:r>
        </a:p>
      </dsp:txBody>
      <dsp:txXfrm>
        <a:off x="3589072" y="4181124"/>
        <a:ext cx="2986274" cy="1791764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7AFBE3-7EEB-4E1D-AC7C-963F24325FEB}">
      <dsp:nvSpPr>
        <dsp:cNvPr id="0" name=""/>
        <dsp:cNvSpPr/>
      </dsp:nvSpPr>
      <dsp:spPr>
        <a:xfrm>
          <a:off x="0" y="0"/>
          <a:ext cx="9443222" cy="15624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Due process protections before delegation</a:t>
          </a:r>
        </a:p>
      </dsp:txBody>
      <dsp:txXfrm>
        <a:off x="45763" y="45763"/>
        <a:ext cx="7828305" cy="1470927"/>
      </dsp:txXfrm>
    </dsp:sp>
    <dsp:sp modelId="{790A53B3-886E-47B5-B8BB-D7D60882C27B}">
      <dsp:nvSpPr>
        <dsp:cNvPr id="0" name=""/>
        <dsp:cNvSpPr/>
      </dsp:nvSpPr>
      <dsp:spPr>
        <a:xfrm>
          <a:off x="1666451" y="1909664"/>
          <a:ext cx="9443222" cy="15624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/>
            <a:t>Consistent with adult’s preferences </a:t>
          </a:r>
        </a:p>
      </dsp:txBody>
      <dsp:txXfrm>
        <a:off x="1712214" y="1955427"/>
        <a:ext cx="6669651" cy="1470927"/>
      </dsp:txXfrm>
    </dsp:sp>
    <dsp:sp modelId="{34B888C7-3110-43F0-933B-20D095A9D68F}">
      <dsp:nvSpPr>
        <dsp:cNvPr id="0" name=""/>
        <dsp:cNvSpPr/>
      </dsp:nvSpPr>
      <dsp:spPr>
        <a:xfrm>
          <a:off x="8427628" y="1228261"/>
          <a:ext cx="1015594" cy="101559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656137" y="1228261"/>
        <a:ext cx="558576" cy="7642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7FFE01-B216-46D7-A64C-F2E6B0B6BF1C}">
      <dsp:nvSpPr>
        <dsp:cNvPr id="0" name=""/>
        <dsp:cNvSpPr/>
      </dsp:nvSpPr>
      <dsp:spPr>
        <a:xfrm>
          <a:off x="0" y="431014"/>
          <a:ext cx="5352201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2D47EE-7D24-4B61-8360-0455C993D89B}">
      <dsp:nvSpPr>
        <dsp:cNvPr id="0" name=""/>
        <dsp:cNvSpPr/>
      </dsp:nvSpPr>
      <dsp:spPr>
        <a:xfrm>
          <a:off x="267610" y="76774"/>
          <a:ext cx="3746541" cy="708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1610" tIns="0" rIns="14161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Sally Hurme (VA)</a:t>
          </a:r>
        </a:p>
      </dsp:txBody>
      <dsp:txXfrm>
        <a:off x="302195" y="111359"/>
        <a:ext cx="3677371" cy="639310"/>
      </dsp:txXfrm>
    </dsp:sp>
    <dsp:sp modelId="{03C8EA35-2E71-4DD7-AB4E-85350D32D9A3}">
      <dsp:nvSpPr>
        <dsp:cNvPr id="0" name=""/>
        <dsp:cNvSpPr/>
      </dsp:nvSpPr>
      <dsp:spPr>
        <a:xfrm>
          <a:off x="0" y="1519654"/>
          <a:ext cx="5352201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237B29-313A-4CB3-99EE-7F0CFF79D584}">
      <dsp:nvSpPr>
        <dsp:cNvPr id="0" name=""/>
        <dsp:cNvSpPr/>
      </dsp:nvSpPr>
      <dsp:spPr>
        <a:xfrm>
          <a:off x="267610" y="1165414"/>
          <a:ext cx="3746541" cy="708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1610" tIns="0" rIns="14161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Greg MacKenzie (NM)</a:t>
          </a:r>
        </a:p>
      </dsp:txBody>
      <dsp:txXfrm>
        <a:off x="302195" y="1199999"/>
        <a:ext cx="3677371" cy="639310"/>
      </dsp:txXfrm>
    </dsp:sp>
    <dsp:sp modelId="{DDBD22D0-EB68-49CC-83E8-130431A8B354}">
      <dsp:nvSpPr>
        <dsp:cNvPr id="0" name=""/>
        <dsp:cNvSpPr/>
      </dsp:nvSpPr>
      <dsp:spPr>
        <a:xfrm>
          <a:off x="0" y="2608294"/>
          <a:ext cx="5352201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77DEA6-ADC9-479F-96EE-4D4EF3012EA7}">
      <dsp:nvSpPr>
        <dsp:cNvPr id="0" name=""/>
        <dsp:cNvSpPr/>
      </dsp:nvSpPr>
      <dsp:spPr>
        <a:xfrm>
          <a:off x="267610" y="2254054"/>
          <a:ext cx="3746541" cy="7084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1610" tIns="0" rIns="14161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Julia </a:t>
          </a:r>
          <a:r>
            <a:rPr lang="en-US" sz="2400" kern="1200" dirty="0" err="1"/>
            <a:t>Nack</a:t>
          </a:r>
          <a:r>
            <a:rPr lang="en-US" sz="2400" kern="1200" dirty="0"/>
            <a:t> (OHIO)</a:t>
          </a:r>
        </a:p>
      </dsp:txBody>
      <dsp:txXfrm>
        <a:off x="302195" y="2288639"/>
        <a:ext cx="3677371" cy="639310"/>
      </dsp:txXfrm>
    </dsp:sp>
    <dsp:sp modelId="{1B55E8C6-3A8F-4932-B794-9351157F9D0C}">
      <dsp:nvSpPr>
        <dsp:cNvPr id="0" name=""/>
        <dsp:cNvSpPr/>
      </dsp:nvSpPr>
      <dsp:spPr>
        <a:xfrm>
          <a:off x="0" y="3696934"/>
          <a:ext cx="5352201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A7DBAD-6681-4FBA-85DC-3CF1605DE382}">
      <dsp:nvSpPr>
        <dsp:cNvPr id="0" name=""/>
        <dsp:cNvSpPr/>
      </dsp:nvSpPr>
      <dsp:spPr>
        <a:xfrm>
          <a:off x="267610" y="3342694"/>
          <a:ext cx="3746541" cy="7084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1610" tIns="0" rIns="14161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Anthony Palmieri (FL)</a:t>
          </a:r>
        </a:p>
      </dsp:txBody>
      <dsp:txXfrm>
        <a:off x="302195" y="3377279"/>
        <a:ext cx="3677371" cy="639310"/>
      </dsp:txXfrm>
    </dsp:sp>
    <dsp:sp modelId="{A9C19AC2-C126-470A-B1DB-2C878E3E16A4}">
      <dsp:nvSpPr>
        <dsp:cNvPr id="0" name=""/>
        <dsp:cNvSpPr/>
      </dsp:nvSpPr>
      <dsp:spPr>
        <a:xfrm>
          <a:off x="0" y="4785574"/>
          <a:ext cx="5352201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10D654-F007-40E5-9AB5-F2BF7252D804}">
      <dsp:nvSpPr>
        <dsp:cNvPr id="0" name=""/>
        <dsp:cNvSpPr/>
      </dsp:nvSpPr>
      <dsp:spPr>
        <a:xfrm>
          <a:off x="267610" y="4431334"/>
          <a:ext cx="3746541" cy="7084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1610" tIns="0" rIns="14161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Paul </a:t>
          </a:r>
          <a:r>
            <a:rPr lang="en-US" sz="2400" kern="1200" dirty="0" err="1"/>
            <a:t>Stengle</a:t>
          </a:r>
          <a:r>
            <a:rPr lang="en-US" sz="2400" kern="1200"/>
            <a:t> (PA)</a:t>
          </a:r>
        </a:p>
      </dsp:txBody>
      <dsp:txXfrm>
        <a:off x="302195" y="4465919"/>
        <a:ext cx="3677371" cy="6393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64FDF-7F96-4FDD-AAFC-7C8790576552}">
      <dsp:nvSpPr>
        <dsp:cNvPr id="0" name=""/>
        <dsp:cNvSpPr/>
      </dsp:nvSpPr>
      <dsp:spPr>
        <a:xfrm>
          <a:off x="1260" y="262069"/>
          <a:ext cx="4423962" cy="28092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C9E2F-4553-4BBE-9F7B-2A415318712C}">
      <dsp:nvSpPr>
        <dsp:cNvPr id="0" name=""/>
        <dsp:cNvSpPr/>
      </dsp:nvSpPr>
      <dsp:spPr>
        <a:xfrm>
          <a:off x="492811" y="729043"/>
          <a:ext cx="4423962" cy="28092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/>
            <a:t>12 two-hour sessions</a:t>
          </a:r>
        </a:p>
      </dsp:txBody>
      <dsp:txXfrm>
        <a:off x="575090" y="811322"/>
        <a:ext cx="4259404" cy="2644658"/>
      </dsp:txXfrm>
    </dsp:sp>
    <dsp:sp modelId="{6E7D8B22-19EA-4E7B-8863-C9D718E3C75B}">
      <dsp:nvSpPr>
        <dsp:cNvPr id="0" name=""/>
        <dsp:cNvSpPr/>
      </dsp:nvSpPr>
      <dsp:spPr>
        <a:xfrm>
          <a:off x="5408325" y="262069"/>
          <a:ext cx="4423962" cy="28092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872084-3C63-4BDB-BF11-FF1C1DF897F2}">
      <dsp:nvSpPr>
        <dsp:cNvPr id="0" name=""/>
        <dsp:cNvSpPr/>
      </dsp:nvSpPr>
      <dsp:spPr>
        <a:xfrm>
          <a:off x="5899877" y="729043"/>
          <a:ext cx="4423962" cy="28092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/>
            <a:t>August 2021 to June 2022</a:t>
          </a:r>
        </a:p>
      </dsp:txBody>
      <dsp:txXfrm>
        <a:off x="5982156" y="811322"/>
        <a:ext cx="4259404" cy="26446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9241AC-C382-4FD8-899E-92E7166F4BEB}">
      <dsp:nvSpPr>
        <dsp:cNvPr id="0" name=""/>
        <dsp:cNvSpPr/>
      </dsp:nvSpPr>
      <dsp:spPr>
        <a:xfrm>
          <a:off x="0" y="42265"/>
          <a:ext cx="6879517" cy="7195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Clarity of expectations</a:t>
          </a:r>
        </a:p>
      </dsp:txBody>
      <dsp:txXfrm>
        <a:off x="35125" y="77390"/>
        <a:ext cx="6809267" cy="649299"/>
      </dsp:txXfrm>
    </dsp:sp>
    <dsp:sp modelId="{D9C07C35-BAC7-49D7-B90B-2DB0E0AB3562}">
      <dsp:nvSpPr>
        <dsp:cNvPr id="0" name=""/>
        <dsp:cNvSpPr/>
      </dsp:nvSpPr>
      <dsp:spPr>
        <a:xfrm>
          <a:off x="0" y="848215"/>
          <a:ext cx="6879517" cy="719549"/>
        </a:xfrm>
        <a:prstGeom prst="roundRect">
          <a:avLst/>
        </a:prstGeom>
        <a:solidFill>
          <a:schemeClr val="accent2">
            <a:hueOff val="-3395448"/>
            <a:satOff val="18076"/>
            <a:lumOff val="27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Get rid of passive voice</a:t>
          </a:r>
        </a:p>
      </dsp:txBody>
      <dsp:txXfrm>
        <a:off x="35125" y="883340"/>
        <a:ext cx="6809267" cy="649299"/>
      </dsp:txXfrm>
    </dsp:sp>
    <dsp:sp modelId="{50B05283-0228-494E-807A-31D3711AD3BC}">
      <dsp:nvSpPr>
        <dsp:cNvPr id="0" name=""/>
        <dsp:cNvSpPr/>
      </dsp:nvSpPr>
      <dsp:spPr>
        <a:xfrm>
          <a:off x="0" y="1567764"/>
          <a:ext cx="6879517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425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“of the person” to “the person’s”</a:t>
          </a:r>
        </a:p>
      </dsp:txBody>
      <dsp:txXfrm>
        <a:off x="0" y="1567764"/>
        <a:ext cx="6879517" cy="496800"/>
      </dsp:txXfrm>
    </dsp:sp>
    <dsp:sp modelId="{1A6521BE-5750-474B-9595-39382FA9CD02}">
      <dsp:nvSpPr>
        <dsp:cNvPr id="0" name=""/>
        <dsp:cNvSpPr/>
      </dsp:nvSpPr>
      <dsp:spPr>
        <a:xfrm>
          <a:off x="0" y="2064565"/>
          <a:ext cx="6879517" cy="719549"/>
        </a:xfrm>
        <a:prstGeom prst="roundRect">
          <a:avLst/>
        </a:prstGeom>
        <a:solidFill>
          <a:schemeClr val="accent2">
            <a:hueOff val="-6790896"/>
            <a:satOff val="36152"/>
            <a:lumOff val="5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Re-order the flow of some sections</a:t>
          </a:r>
        </a:p>
      </dsp:txBody>
      <dsp:txXfrm>
        <a:off x="35125" y="2099690"/>
        <a:ext cx="6809267" cy="649299"/>
      </dsp:txXfrm>
    </dsp:sp>
    <dsp:sp modelId="{49B67419-7D44-4EFE-BAFB-534AC3161E64}">
      <dsp:nvSpPr>
        <dsp:cNvPr id="0" name=""/>
        <dsp:cNvSpPr/>
      </dsp:nvSpPr>
      <dsp:spPr>
        <a:xfrm>
          <a:off x="0" y="2784115"/>
          <a:ext cx="6879517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425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Standard 6 changed priority</a:t>
          </a:r>
        </a:p>
      </dsp:txBody>
      <dsp:txXfrm>
        <a:off x="0" y="2784115"/>
        <a:ext cx="6879517" cy="496800"/>
      </dsp:txXfrm>
    </dsp:sp>
    <dsp:sp modelId="{E8492165-06DD-4EC5-8351-022C8BFF7255}">
      <dsp:nvSpPr>
        <dsp:cNvPr id="0" name=""/>
        <dsp:cNvSpPr/>
      </dsp:nvSpPr>
      <dsp:spPr>
        <a:xfrm>
          <a:off x="0" y="3280914"/>
          <a:ext cx="6879517" cy="719549"/>
        </a:xfrm>
        <a:prstGeom prst="roundRect">
          <a:avLst/>
        </a:prstGeom>
        <a:solidFill>
          <a:schemeClr val="accent2">
            <a:hueOff val="-10186344"/>
            <a:satOff val="54228"/>
            <a:lumOff val="83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Eliminate a few</a:t>
          </a:r>
        </a:p>
      </dsp:txBody>
      <dsp:txXfrm>
        <a:off x="35125" y="3316039"/>
        <a:ext cx="6809267" cy="649299"/>
      </dsp:txXfrm>
    </dsp:sp>
    <dsp:sp modelId="{B4ADE096-0CE7-40BD-8AB8-E9775EEF910E}">
      <dsp:nvSpPr>
        <dsp:cNvPr id="0" name=""/>
        <dsp:cNvSpPr/>
      </dsp:nvSpPr>
      <dsp:spPr>
        <a:xfrm>
          <a:off x="0" y="4000465"/>
          <a:ext cx="6879517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425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“shall use technology”</a:t>
          </a:r>
        </a:p>
      </dsp:txBody>
      <dsp:txXfrm>
        <a:off x="0" y="4000465"/>
        <a:ext cx="6879517" cy="496800"/>
      </dsp:txXfrm>
    </dsp:sp>
    <dsp:sp modelId="{6A9FD713-4741-4F0C-94F2-3F9EA6EEAB81}">
      <dsp:nvSpPr>
        <dsp:cNvPr id="0" name=""/>
        <dsp:cNvSpPr/>
      </dsp:nvSpPr>
      <dsp:spPr>
        <a:xfrm>
          <a:off x="0" y="4497264"/>
          <a:ext cx="6879517" cy="719549"/>
        </a:xfrm>
        <a:prstGeom prst="roundRect">
          <a:avLst/>
        </a:prstGeom>
        <a:solidFill>
          <a:schemeClr val="accent2">
            <a:hueOff val="-13581792"/>
            <a:satOff val="72304"/>
            <a:lumOff val="11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Consistency</a:t>
          </a:r>
        </a:p>
      </dsp:txBody>
      <dsp:txXfrm>
        <a:off x="35125" y="4532389"/>
        <a:ext cx="6809267" cy="649299"/>
      </dsp:txXfrm>
    </dsp:sp>
    <dsp:sp modelId="{06FC445B-ED0A-49C8-8EA6-326AD9F39B7C}">
      <dsp:nvSpPr>
        <dsp:cNvPr id="0" name=""/>
        <dsp:cNvSpPr/>
      </dsp:nvSpPr>
      <dsp:spPr>
        <a:xfrm>
          <a:off x="0" y="5216814"/>
          <a:ext cx="6879517" cy="714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425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One rather than two sections on reporting abuse/exploitation</a:t>
          </a:r>
        </a:p>
      </dsp:txBody>
      <dsp:txXfrm>
        <a:off x="0" y="5216814"/>
        <a:ext cx="6879517" cy="7141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0C46A-1662-4989-B2BB-6D021D9F9506}">
      <dsp:nvSpPr>
        <dsp:cNvPr id="0" name=""/>
        <dsp:cNvSpPr/>
      </dsp:nvSpPr>
      <dsp:spPr>
        <a:xfrm>
          <a:off x="0" y="409"/>
          <a:ext cx="1084067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884280-DE9D-4903-827D-8706D1CA6665}">
      <dsp:nvSpPr>
        <dsp:cNvPr id="0" name=""/>
        <dsp:cNvSpPr/>
      </dsp:nvSpPr>
      <dsp:spPr>
        <a:xfrm>
          <a:off x="0" y="409"/>
          <a:ext cx="10840679" cy="670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Clear, easy court procedures</a:t>
          </a:r>
        </a:p>
      </dsp:txBody>
      <dsp:txXfrm>
        <a:off x="0" y="409"/>
        <a:ext cx="10840679" cy="670982"/>
      </dsp:txXfrm>
    </dsp:sp>
    <dsp:sp modelId="{2ABBAD2E-DAAF-4577-86F2-E126AFEE0A58}">
      <dsp:nvSpPr>
        <dsp:cNvPr id="0" name=""/>
        <dsp:cNvSpPr/>
      </dsp:nvSpPr>
      <dsp:spPr>
        <a:xfrm>
          <a:off x="0" y="671392"/>
          <a:ext cx="10840679" cy="0"/>
        </a:xfrm>
        <a:prstGeom prst="line">
          <a:avLst/>
        </a:prstGeom>
        <a:solidFill>
          <a:schemeClr val="accent5">
            <a:hueOff val="-3514302"/>
            <a:satOff val="-5398"/>
            <a:lumOff val="-2549"/>
            <a:alphaOff val="0"/>
          </a:schemeClr>
        </a:solidFill>
        <a:ln w="12700" cap="flat" cmpd="sng" algn="ctr">
          <a:solidFill>
            <a:schemeClr val="accent5">
              <a:hueOff val="-3514302"/>
              <a:satOff val="-5398"/>
              <a:lumOff val="-25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1E4AF8-40A9-4783-9526-FA00A14B49C0}">
      <dsp:nvSpPr>
        <dsp:cNvPr id="0" name=""/>
        <dsp:cNvSpPr/>
      </dsp:nvSpPr>
      <dsp:spPr>
        <a:xfrm>
          <a:off x="0" y="671392"/>
          <a:ext cx="10840679" cy="670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Legal representation</a:t>
          </a:r>
        </a:p>
      </dsp:txBody>
      <dsp:txXfrm>
        <a:off x="0" y="671392"/>
        <a:ext cx="10840679" cy="670982"/>
      </dsp:txXfrm>
    </dsp:sp>
    <dsp:sp modelId="{D057E261-66C6-411D-A166-C580F57DB2CA}">
      <dsp:nvSpPr>
        <dsp:cNvPr id="0" name=""/>
        <dsp:cNvSpPr/>
      </dsp:nvSpPr>
      <dsp:spPr>
        <a:xfrm>
          <a:off x="0" y="1342375"/>
          <a:ext cx="10840679" cy="0"/>
        </a:xfrm>
        <a:prstGeom prst="line">
          <a:avLst/>
        </a:prstGeom>
        <a:solidFill>
          <a:schemeClr val="accent5">
            <a:hueOff val="-7028603"/>
            <a:satOff val="-10795"/>
            <a:lumOff val="-5098"/>
            <a:alphaOff val="0"/>
          </a:schemeClr>
        </a:solidFill>
        <a:ln w="12700" cap="flat" cmpd="sng" algn="ctr">
          <a:solidFill>
            <a:schemeClr val="accent5">
              <a:hueOff val="-7028603"/>
              <a:satOff val="-10795"/>
              <a:lumOff val="-50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39E37-67C6-4B55-9A42-F06A73F05680}">
      <dsp:nvSpPr>
        <dsp:cNvPr id="0" name=""/>
        <dsp:cNvSpPr/>
      </dsp:nvSpPr>
      <dsp:spPr>
        <a:xfrm>
          <a:off x="0" y="1342375"/>
          <a:ext cx="10840679" cy="670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Notice of opportunity to seek restoration</a:t>
          </a:r>
        </a:p>
      </dsp:txBody>
      <dsp:txXfrm>
        <a:off x="0" y="1342375"/>
        <a:ext cx="10840679" cy="670982"/>
      </dsp:txXfrm>
    </dsp:sp>
    <dsp:sp modelId="{B0B1D5D0-C8B2-4699-A331-D86C13AD75D2}">
      <dsp:nvSpPr>
        <dsp:cNvPr id="0" name=""/>
        <dsp:cNvSpPr/>
      </dsp:nvSpPr>
      <dsp:spPr>
        <a:xfrm>
          <a:off x="0" y="2013358"/>
          <a:ext cx="10840679" cy="0"/>
        </a:xfrm>
        <a:prstGeom prst="line">
          <a:avLst/>
        </a:prstGeom>
        <a:solidFill>
          <a:schemeClr val="accent5">
            <a:hueOff val="-10542905"/>
            <a:satOff val="-16193"/>
            <a:lumOff val="-7648"/>
            <a:alphaOff val="0"/>
          </a:schemeClr>
        </a:solidFill>
        <a:ln w="12700" cap="flat" cmpd="sng" algn="ctr">
          <a:solidFill>
            <a:schemeClr val="accent5">
              <a:hueOff val="-10542905"/>
              <a:satOff val="-16193"/>
              <a:lumOff val="-76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BBA41D-87BF-4E8F-A616-43027124C472}">
      <dsp:nvSpPr>
        <dsp:cNvPr id="0" name=""/>
        <dsp:cNvSpPr/>
      </dsp:nvSpPr>
      <dsp:spPr>
        <a:xfrm>
          <a:off x="0" y="2013358"/>
          <a:ext cx="10840679" cy="670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Meaningful review of need to continue</a:t>
          </a:r>
        </a:p>
      </dsp:txBody>
      <dsp:txXfrm>
        <a:off x="0" y="2013358"/>
        <a:ext cx="10840679" cy="670982"/>
      </dsp:txXfrm>
    </dsp:sp>
    <dsp:sp modelId="{05CF1E18-AA0D-4BB8-B4FC-E29686075FC0}">
      <dsp:nvSpPr>
        <dsp:cNvPr id="0" name=""/>
        <dsp:cNvSpPr/>
      </dsp:nvSpPr>
      <dsp:spPr>
        <a:xfrm>
          <a:off x="0" y="2684341"/>
          <a:ext cx="10840679" cy="0"/>
        </a:xfrm>
        <a:prstGeom prst="line">
          <a:avLst/>
        </a:prstGeom>
        <a:solidFill>
          <a:schemeClr val="accent5">
            <a:hueOff val="-14057206"/>
            <a:satOff val="-21591"/>
            <a:lumOff val="-10197"/>
            <a:alphaOff val="0"/>
          </a:schemeClr>
        </a:solidFill>
        <a:ln w="12700" cap="flat" cmpd="sng" algn="ctr">
          <a:solidFill>
            <a:schemeClr val="accent5">
              <a:hueOff val="-14057206"/>
              <a:satOff val="-21591"/>
              <a:lumOff val="-101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2D3CA2-EC32-481F-95ED-EBE106BB2424}">
      <dsp:nvSpPr>
        <dsp:cNvPr id="0" name=""/>
        <dsp:cNvSpPr/>
      </dsp:nvSpPr>
      <dsp:spPr>
        <a:xfrm>
          <a:off x="0" y="2684341"/>
          <a:ext cx="10840679" cy="670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Guardians educated on process</a:t>
          </a:r>
        </a:p>
      </dsp:txBody>
      <dsp:txXfrm>
        <a:off x="0" y="2684341"/>
        <a:ext cx="10840679" cy="6709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814B2D-B1CC-44B5-AF46-DA90ACE076F3}">
      <dsp:nvSpPr>
        <dsp:cNvPr id="0" name=""/>
        <dsp:cNvSpPr/>
      </dsp:nvSpPr>
      <dsp:spPr>
        <a:xfrm>
          <a:off x="3024" y="102388"/>
          <a:ext cx="2399755" cy="33596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094" tIns="330200" rIns="187094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Give notice of right to seek restoration</a:t>
          </a:r>
        </a:p>
      </dsp:txBody>
      <dsp:txXfrm>
        <a:off x="3024" y="1379059"/>
        <a:ext cx="2399755" cy="2015794"/>
      </dsp:txXfrm>
    </dsp:sp>
    <dsp:sp modelId="{76D842F2-6B6C-419D-B32F-E8CB9FDEBEA0}">
      <dsp:nvSpPr>
        <dsp:cNvPr id="0" name=""/>
        <dsp:cNvSpPr/>
      </dsp:nvSpPr>
      <dsp:spPr>
        <a:xfrm>
          <a:off x="698954" y="438354"/>
          <a:ext cx="1007897" cy="1007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580" tIns="12700" rIns="7858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846557" y="585957"/>
        <a:ext cx="712691" cy="712691"/>
      </dsp:txXfrm>
    </dsp:sp>
    <dsp:sp modelId="{803FF389-EE03-4DFD-B388-261D3389208A}">
      <dsp:nvSpPr>
        <dsp:cNvPr id="0" name=""/>
        <dsp:cNvSpPr/>
      </dsp:nvSpPr>
      <dsp:spPr>
        <a:xfrm>
          <a:off x="3024" y="3461975"/>
          <a:ext cx="239975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45A9A8-0B57-41B9-8E4E-CA579F99AC51}">
      <dsp:nvSpPr>
        <dsp:cNvPr id="0" name=""/>
        <dsp:cNvSpPr/>
      </dsp:nvSpPr>
      <dsp:spPr>
        <a:xfrm>
          <a:off x="2642756" y="102388"/>
          <a:ext cx="2399755" cy="33596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094" tIns="330200" rIns="187094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Not interfere</a:t>
          </a:r>
        </a:p>
      </dsp:txBody>
      <dsp:txXfrm>
        <a:off x="2642756" y="1379059"/>
        <a:ext cx="2399755" cy="2015794"/>
      </dsp:txXfrm>
    </dsp:sp>
    <dsp:sp modelId="{1106ACC0-5B4C-4584-9EDF-DE723C6CAB3A}">
      <dsp:nvSpPr>
        <dsp:cNvPr id="0" name=""/>
        <dsp:cNvSpPr/>
      </dsp:nvSpPr>
      <dsp:spPr>
        <a:xfrm>
          <a:off x="3338685" y="438354"/>
          <a:ext cx="1007897" cy="1007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580" tIns="12700" rIns="7858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486288" y="585957"/>
        <a:ext cx="712691" cy="712691"/>
      </dsp:txXfrm>
    </dsp:sp>
    <dsp:sp modelId="{3E016CAB-A1B9-4EC2-95B1-4B5145323F3E}">
      <dsp:nvSpPr>
        <dsp:cNvPr id="0" name=""/>
        <dsp:cNvSpPr/>
      </dsp:nvSpPr>
      <dsp:spPr>
        <a:xfrm>
          <a:off x="2642756" y="3461975"/>
          <a:ext cx="239975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A67018-1B9D-4F07-A09B-7FE45E399E89}">
      <dsp:nvSpPr>
        <dsp:cNvPr id="0" name=""/>
        <dsp:cNvSpPr/>
      </dsp:nvSpPr>
      <dsp:spPr>
        <a:xfrm>
          <a:off x="5282487" y="102388"/>
          <a:ext cx="2399755" cy="33596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094" tIns="330200" rIns="187094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Actively support</a:t>
          </a:r>
        </a:p>
      </dsp:txBody>
      <dsp:txXfrm>
        <a:off x="5282487" y="1379059"/>
        <a:ext cx="2399755" cy="2015794"/>
      </dsp:txXfrm>
    </dsp:sp>
    <dsp:sp modelId="{CB633E58-C203-44D5-AD68-FDDAB4599B92}">
      <dsp:nvSpPr>
        <dsp:cNvPr id="0" name=""/>
        <dsp:cNvSpPr/>
      </dsp:nvSpPr>
      <dsp:spPr>
        <a:xfrm>
          <a:off x="5978416" y="438354"/>
          <a:ext cx="1007897" cy="1007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580" tIns="12700" rIns="7858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126019" y="585957"/>
        <a:ext cx="712691" cy="712691"/>
      </dsp:txXfrm>
    </dsp:sp>
    <dsp:sp modelId="{152EC83E-312B-4F10-84B0-D4C99AFDBE18}">
      <dsp:nvSpPr>
        <dsp:cNvPr id="0" name=""/>
        <dsp:cNvSpPr/>
      </dsp:nvSpPr>
      <dsp:spPr>
        <a:xfrm>
          <a:off x="5282487" y="3461975"/>
          <a:ext cx="239975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028BB1-4034-405C-B083-CED8B3FBA9C2}">
      <dsp:nvSpPr>
        <dsp:cNvPr id="0" name=""/>
        <dsp:cNvSpPr/>
      </dsp:nvSpPr>
      <dsp:spPr>
        <a:xfrm>
          <a:off x="7922219" y="102388"/>
          <a:ext cx="2399755" cy="33596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094" tIns="330200" rIns="187094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Petition when appropriate</a:t>
          </a:r>
        </a:p>
      </dsp:txBody>
      <dsp:txXfrm>
        <a:off x="7922219" y="1379059"/>
        <a:ext cx="2399755" cy="2015794"/>
      </dsp:txXfrm>
    </dsp:sp>
    <dsp:sp modelId="{2A074ED3-B2FC-4AB7-B96D-1E154FB9457F}">
      <dsp:nvSpPr>
        <dsp:cNvPr id="0" name=""/>
        <dsp:cNvSpPr/>
      </dsp:nvSpPr>
      <dsp:spPr>
        <a:xfrm>
          <a:off x="8618148" y="438354"/>
          <a:ext cx="1007897" cy="10078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580" tIns="12700" rIns="7858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8765751" y="585957"/>
        <a:ext cx="712691" cy="712691"/>
      </dsp:txXfrm>
    </dsp:sp>
    <dsp:sp modelId="{D330F8DE-6F17-4ADA-A9A7-0DD0A9B85900}">
      <dsp:nvSpPr>
        <dsp:cNvPr id="0" name=""/>
        <dsp:cNvSpPr/>
      </dsp:nvSpPr>
      <dsp:spPr>
        <a:xfrm>
          <a:off x="7922219" y="3461975"/>
          <a:ext cx="239975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AB2AF-D07C-433C-A2D5-1CEE26E2CF15}">
      <dsp:nvSpPr>
        <dsp:cNvPr id="0" name=""/>
        <dsp:cNvSpPr/>
      </dsp:nvSpPr>
      <dsp:spPr>
        <a:xfrm>
          <a:off x="0" y="2035"/>
          <a:ext cx="687951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DF9B72-AE18-4A13-BA89-308E605473B9}">
      <dsp:nvSpPr>
        <dsp:cNvPr id="0" name=""/>
        <dsp:cNvSpPr/>
      </dsp:nvSpPr>
      <dsp:spPr>
        <a:xfrm>
          <a:off x="0" y="2035"/>
          <a:ext cx="6879517" cy="14223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Defined “family” &amp; defined “friend”</a:t>
          </a:r>
        </a:p>
      </dsp:txBody>
      <dsp:txXfrm>
        <a:off x="0" y="2035"/>
        <a:ext cx="6879517" cy="1422358"/>
      </dsp:txXfrm>
    </dsp:sp>
    <dsp:sp modelId="{18F840E1-39A6-492A-8108-AAB771C852B4}">
      <dsp:nvSpPr>
        <dsp:cNvPr id="0" name=""/>
        <dsp:cNvSpPr/>
      </dsp:nvSpPr>
      <dsp:spPr>
        <a:xfrm>
          <a:off x="0" y="1424394"/>
          <a:ext cx="687951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CD654-85A1-43C0-896C-52DECB711B07}">
      <dsp:nvSpPr>
        <dsp:cNvPr id="0" name=""/>
        <dsp:cNvSpPr/>
      </dsp:nvSpPr>
      <dsp:spPr>
        <a:xfrm>
          <a:off x="0" y="1424394"/>
          <a:ext cx="6879517" cy="14223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Who the person considers family or friends</a:t>
          </a:r>
        </a:p>
      </dsp:txBody>
      <dsp:txXfrm>
        <a:off x="0" y="1424394"/>
        <a:ext cx="6879517" cy="1422358"/>
      </dsp:txXfrm>
    </dsp:sp>
    <dsp:sp modelId="{FB5730CF-D39E-4BB3-BFD3-227BC625CD40}">
      <dsp:nvSpPr>
        <dsp:cNvPr id="0" name=""/>
        <dsp:cNvSpPr/>
      </dsp:nvSpPr>
      <dsp:spPr>
        <a:xfrm>
          <a:off x="0" y="2846752"/>
          <a:ext cx="687951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CA4215-01E3-429C-BB50-0E6147F46762}">
      <dsp:nvSpPr>
        <dsp:cNvPr id="0" name=""/>
        <dsp:cNvSpPr/>
      </dsp:nvSpPr>
      <dsp:spPr>
        <a:xfrm>
          <a:off x="0" y="2846752"/>
          <a:ext cx="6879517" cy="14223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Or who the guardian reasonably believes is the person’s family or friends</a:t>
          </a:r>
        </a:p>
      </dsp:txBody>
      <dsp:txXfrm>
        <a:off x="0" y="2846752"/>
        <a:ext cx="6879517" cy="1422358"/>
      </dsp:txXfrm>
    </dsp:sp>
    <dsp:sp modelId="{F4943995-DAF5-4D1E-BE3D-78FE1F8B8B3B}">
      <dsp:nvSpPr>
        <dsp:cNvPr id="0" name=""/>
        <dsp:cNvSpPr/>
      </dsp:nvSpPr>
      <dsp:spPr>
        <a:xfrm>
          <a:off x="0" y="4269111"/>
          <a:ext cx="687951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95D764-7513-45A0-AFC8-DB31A00F23E0}">
      <dsp:nvSpPr>
        <dsp:cNvPr id="0" name=""/>
        <dsp:cNvSpPr/>
      </dsp:nvSpPr>
      <dsp:spPr>
        <a:xfrm>
          <a:off x="0" y="4269111"/>
          <a:ext cx="6872798" cy="1673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Communicate significant occurrence to those the guardian believes the adult would want you to communicate with</a:t>
          </a:r>
        </a:p>
      </dsp:txBody>
      <dsp:txXfrm>
        <a:off x="0" y="4269111"/>
        <a:ext cx="6872798" cy="167373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8D00F-3AFC-494E-A57D-B3904B11199D}">
      <dsp:nvSpPr>
        <dsp:cNvPr id="0" name=""/>
        <dsp:cNvSpPr/>
      </dsp:nvSpPr>
      <dsp:spPr>
        <a:xfrm>
          <a:off x="969563" y="3115"/>
          <a:ext cx="3413074" cy="204784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Include “to the greatest extent reasonably possible” in plans and decisions</a:t>
          </a:r>
        </a:p>
      </dsp:txBody>
      <dsp:txXfrm>
        <a:off x="1029542" y="63094"/>
        <a:ext cx="3293116" cy="1927886"/>
      </dsp:txXfrm>
    </dsp:sp>
    <dsp:sp modelId="{EA181B36-6A2E-486D-8827-CEA17E5773EB}">
      <dsp:nvSpPr>
        <dsp:cNvPr id="0" name=""/>
        <dsp:cNvSpPr/>
      </dsp:nvSpPr>
      <dsp:spPr>
        <a:xfrm rot="5400000">
          <a:off x="2314315" y="2289874"/>
          <a:ext cx="723571" cy="8464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 rot="-5400000">
        <a:off x="2422168" y="2351310"/>
        <a:ext cx="507866" cy="506500"/>
      </dsp:txXfrm>
    </dsp:sp>
    <dsp:sp modelId="{6E412B41-ED42-4A39-A016-116D32D732D4}">
      <dsp:nvSpPr>
        <dsp:cNvPr id="0" name=""/>
        <dsp:cNvSpPr/>
      </dsp:nvSpPr>
      <dsp:spPr>
        <a:xfrm>
          <a:off x="969563" y="3416189"/>
          <a:ext cx="3413074" cy="2047844"/>
        </a:xfrm>
        <a:prstGeom prst="roundRect">
          <a:avLst>
            <a:gd name="adj" fmla="val 10000"/>
          </a:avLst>
        </a:prstGeom>
        <a:solidFill>
          <a:schemeClr val="accent5">
            <a:hueOff val="-14057206"/>
            <a:satOff val="-21591"/>
            <a:lumOff val="-101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Person leads the planning process,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or at least is included if not able to lead</a:t>
          </a:r>
        </a:p>
      </dsp:txBody>
      <dsp:txXfrm>
        <a:off x="1029542" y="3476168"/>
        <a:ext cx="3293116" cy="1927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83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6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1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24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56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60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3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9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00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0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3/29/2023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51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2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llyhurme1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law.syr.edu/uploads/docs/academics/Fourth_National_Guardianship_Summit_-_Adopted_Recommendations_%28May_2021%29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" name="Rectangle 54">
            <a:extLst>
              <a:ext uri="{FF2B5EF4-FFF2-40B4-BE49-F238E27FC236}">
                <a16:creationId xmlns:a16="http://schemas.microsoft.com/office/drawing/2014/main" id="{165794D4-DDCF-469D-A6C7-0AE18F6BB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4" name="Picture 3" descr="Colored triangles creating a seamless design">
            <a:extLst>
              <a:ext uri="{FF2B5EF4-FFF2-40B4-BE49-F238E27FC236}">
                <a16:creationId xmlns:a16="http://schemas.microsoft.com/office/drawing/2014/main" id="{50AEDDAD-60DC-ADE1-54F5-04862D23BD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702" b="8941"/>
          <a:stretch/>
        </p:blipFill>
        <p:spPr>
          <a:xfrm>
            <a:off x="-22827" y="-669251"/>
            <a:ext cx="12192000" cy="6857999"/>
          </a:xfrm>
          <a:prstGeom prst="rect">
            <a:avLst/>
          </a:prstGeom>
        </p:spPr>
      </p:pic>
      <p:grpSp>
        <p:nvGrpSpPr>
          <p:cNvPr id="93" name="Group 56">
            <a:extLst>
              <a:ext uri="{FF2B5EF4-FFF2-40B4-BE49-F238E27FC236}">
                <a16:creationId xmlns:a16="http://schemas.microsoft.com/office/drawing/2014/main" id="{88D25AED-03FE-496D-84B1-6BD007300A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636474AD-D65C-406B-83FB-C99C06007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99322EB-87AA-45C9-A03C-52A874D8C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B0BCB4F5-395E-4192-9EBB-E9F0255AE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F4B1466F-6782-407B-9C00-8DF501BC02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C28CCAE2-B347-4439-A6F8-1F1C3548F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FDDE5DC-1CFD-4141-BB8A-4E88DC953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628B0EB6-7696-43A6-802C-7F71D1BA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F4C27EFB-1419-4DCF-B0FB-19DFF5558B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B469F2C-8E3D-4F5A-B109-74EB0C1C6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1AF21893-899E-456E-B2C0-18C3B8661C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5249F69B-8991-410D-B2BE-29792DFF04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A3B3B6AE-A176-4E37-9DC3-693D4D4A1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8251166D-5D02-4F59-9CDD-176C32DCBA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19ECF99-A74F-4670-B781-193D17D554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678FECED-862A-4A60-A948-0B3FC1F6A0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86596925-5663-4DBB-BA20-5D8E5168A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8D04049C-063B-4F59-801F-1DE9B4220C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5DFD5EC-AD64-4EA0-99D4-659BE87BF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39EDC0CD-7E2B-45B9-BEDA-07058067A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C2973EC6-F21A-40EB-9773-F830E205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10727704-3B6D-4FBC-80D0-3452A7883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B06C285D-96FA-4E4C-99DD-A4537CC8BA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01A87ECD-5CEA-4CF1-B4D6-231036363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18D3432C-F58F-418C-B2A2-B675E0149F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37AA6FC6-50E8-4802-946A-A1408D0347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E7879239-2C29-4598-89C4-DA6DE6099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B5387EF3-939F-4251-95A2-B1FD10DB7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9D540311-BAC8-433E-9146-1804B5FD8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D33AD0E-0DD9-49E5-B606-1269FBFEE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0CD0FDA4-88B0-47B3-AD08-B58785CF0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87273F8E-C71F-44CE-9C4C-4D0231215D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89">
            <a:extLst>
              <a:ext uri="{FF2B5EF4-FFF2-40B4-BE49-F238E27FC236}">
                <a16:creationId xmlns:a16="http://schemas.microsoft.com/office/drawing/2014/main" id="{406D8C29-9DDA-48D0-AF70-905FDB2CE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1775"/>
            <a:ext cx="12191999" cy="5479852"/>
          </a:xfrm>
          <a:prstGeom prst="rect">
            <a:avLst/>
          </a:prstGeom>
          <a:gradFill flip="none" rotWithShape="1">
            <a:gsLst>
              <a:gs pos="50000">
                <a:srgbClr val="000000">
                  <a:alpha val="30000"/>
                </a:srgbClr>
              </a:gs>
              <a:gs pos="80000">
                <a:srgbClr val="000000">
                  <a:alpha val="15000"/>
                </a:srgbClr>
              </a:gs>
              <a:gs pos="0">
                <a:srgbClr val="000000">
                  <a:alpha val="0"/>
                </a:srgbClr>
              </a:gs>
              <a:gs pos="20000">
                <a:srgbClr val="000000">
                  <a:alpha val="15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DB74AA-8BAA-ED8F-4FC7-D25088E9E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25" y="1800353"/>
            <a:ext cx="10325636" cy="16286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</a:rPr>
              <a:t>NGA Standards of Practice &amp; Bill of Rights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80EA02-26C3-A04C-3F90-1B886939B8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25" y="3674328"/>
            <a:ext cx="10325636" cy="858662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2800" b="1" dirty="0">
                <a:solidFill>
                  <a:srgbClr val="FFFFFF"/>
                </a:solidFill>
              </a:rPr>
              <a:t>Sally Hurme, JD</a:t>
            </a:r>
          </a:p>
          <a:p>
            <a:pPr algn="r">
              <a:lnSpc>
                <a:spcPct val="100000"/>
              </a:lnSpc>
            </a:pPr>
            <a:r>
              <a:rPr lang="en-US" sz="2800" b="1" dirty="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sallyhurme1@gmail.com</a:t>
            </a:r>
            <a:endParaRPr lang="en-US" sz="2800" b="1" dirty="0">
              <a:solidFill>
                <a:srgbClr val="FFFFFF"/>
              </a:solidFill>
            </a:endParaRPr>
          </a:p>
          <a:p>
            <a:pPr algn="r">
              <a:lnSpc>
                <a:spcPct val="100000"/>
              </a:lnSpc>
            </a:pPr>
            <a:r>
              <a:rPr lang="en-US" sz="2800" b="1" dirty="0">
                <a:solidFill>
                  <a:srgbClr val="FFFFFF"/>
                </a:solidFill>
              </a:rPr>
              <a:t>202 288 5558</a:t>
            </a:r>
          </a:p>
        </p:txBody>
      </p:sp>
    </p:spTree>
    <p:extLst>
      <p:ext uri="{BB962C8B-B14F-4D97-AF65-F5344CB8AC3E}">
        <p14:creationId xmlns:p14="http://schemas.microsoft.com/office/powerpoint/2010/main" val="240110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9E8477-D1E6-4F5C-2E36-88EB8847F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428812" cy="5436630"/>
          </a:xfrm>
        </p:spPr>
        <p:txBody>
          <a:bodyPr anchor="ctr">
            <a:normAutofit/>
          </a:bodyPr>
          <a:lstStyle/>
          <a:p>
            <a:r>
              <a:rPr lang="en-US" dirty="0"/>
              <a:t>Section-by-Section Review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FABBE7E-8369-BC76-8851-1E8FF95B18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398148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3410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663BDD8-36FC-48B0-8862-3B51BE4F7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27757FA-E22B-4C03-A927-1E4B4A585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FA329A2-1D2A-4A62-A6AF-93B37310C4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AAB6EEA-4329-4352-9BA3-1746A7111E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DF1164F-7F9A-40C5-868D-082B3E0F11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DB572B4-ACB4-4026-BE9F-D3523A2C1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77DB227-A8B6-43DC-970A-925EED2E0F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B6B9264-5A30-46E0-A2C1-636FB3D1B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879B4D0-16B0-456E-8951-4042C78B2A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43D00E3-B79B-41D6-9E66-07EC7E6C25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DD97DA3-F9CF-4985-A2BA-27DDD396C7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472B34-25FF-41FB-BF22-42D29C83F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C6268AA-8DD1-4959-8136-0ECAAFD271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F744375-C310-46F7-AC26-C5A4BD827F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6C08DB1-CFE5-4A9A-BCB2-C82F79C61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F10D3C0-7CBD-42BF-BC76-68A25F9730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6DF561D-125D-4BA4-BEA8-D540A3EF8F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96CE140-59C9-47C1-9BFD-E716943C47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D2421D5-FB16-43BB-BD72-57B6D115C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94B4B66-3D8B-4D67-B68A-5EE98A61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1CE3395-ADDA-44B4-B550-87AF22E18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6A7375E-9A29-4790-AA05-FC4DCC1AE7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E67518D-21C7-4CDB-9A75-248EEAB435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13A36F7-9692-46D1-AA17-3036EBF75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04FE3BA-02A8-46F8-8C46-213885DB49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C8B1E1C-C236-410A-A75B-B5FED48E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FD8A655-CFAF-496E-82F7-4677B2100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B52CEB0-DF45-45EF-B19A-A15C1A17E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D16414C-77DA-4C7E-8E62-862EAA940E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C5789C5-251A-445C-8D17-18D36F8B51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A0ACD3-25B4-4C98-B833-09426BA9CC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C2EAAE7-E646-4A26-BA0E-A130ECE6A4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F4E911F-A532-42C7-B083-1E5BA8D71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1DEA6A44-CD60-4DFD-802B-A4F4BFCB7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5820162" y="-288353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75E0ED-DE38-66C3-4272-FC7F338A5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5951"/>
            <a:ext cx="10794505" cy="215706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Summit: Restoration of Rights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88A4CFA-929D-6ACB-3CD5-C122F07C3A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729674"/>
              </p:ext>
            </p:extLst>
          </p:nvPr>
        </p:nvGraphicFramePr>
        <p:xfrm>
          <a:off x="690562" y="2784569"/>
          <a:ext cx="10840679" cy="3355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6088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AC2C2-0C68-DB10-C702-6CFA0C3E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Standards: Restoration of Rights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021DF6B-1B71-3C62-170D-29B343230E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2593109"/>
              </p:ext>
            </p:extLst>
          </p:nvPr>
        </p:nvGraphicFramePr>
        <p:xfrm>
          <a:off x="691079" y="2340131"/>
          <a:ext cx="10325000" cy="3564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8902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C05C1E-93F4-6E69-F1F5-23143C6ED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428812" cy="5436630"/>
          </a:xfrm>
        </p:spPr>
        <p:txBody>
          <a:bodyPr anchor="ctr">
            <a:normAutofit/>
          </a:bodyPr>
          <a:lstStyle/>
          <a:p>
            <a:r>
              <a:rPr lang="en-US" dirty="0"/>
              <a:t>Centering on Preferences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7EB14D4-16DA-A63D-64DE-275DE69433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844518"/>
              </p:ext>
            </p:extLst>
          </p:nvPr>
        </p:nvGraphicFramePr>
        <p:xfrm>
          <a:off x="5103282" y="170170"/>
          <a:ext cx="6879517" cy="5944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7824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6613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87F42C1-1F76-4EAE-8BA5-F87A96AEFC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D84A0C62-465E-4AA8-8460-86B2A2F6B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04BA5D51-19A6-4224-8B61-B7F976DC90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ECBAB3C9-A905-47A5-AA08-C763077D01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95030BE8-1587-4444-9EE6-C256CE73F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E358EB6-AE27-485D-B115-2EE1CE148E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87B8BC5-F65C-42C2-8963-242A88BC65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5B9D85A-755B-4388-93C0-A8F231018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66691BC-7C5D-4CDE-8C8A-3DA10EF86F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656600BB-4B47-4FC3-8CED-BB39F80DF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D468C082-32C8-4F38-A785-B852B1F8CA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4C760C91-53B9-4A6C-A096-CB7831BD7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EDECA457-718B-464D-B597-53FE64A0C3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C954BC3-E8E0-4F35-9765-C3E4C7A63E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A19C08D8-1895-421A-B818-6309655BE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3A0EFAD7-60E7-464A-A4D0-762127419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2B58250E-4405-4B69-97FA-DE7AD7FC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1BA9D024-53A0-44BB-8847-AD952B4EBE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FA69888F-7B7D-465C-AB07-960208858F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B0B60072-A449-4648-A5E6-A97E88B844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7468EB0-E0C8-40B8-A299-AAF6F9BAF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B8E1C06C-1BBB-4CEF-9BD2-9457D4749D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F3204600-6B6F-490F-920E-DCDCE7DFA8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CEF2107-B556-48E8-9B1F-A03F0837F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F4DF7AD-82A3-4A38-94C5-7C958EACA7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19468DBF-DA84-4EFC-B487-79BE154910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7390B7D4-814F-4864-857D-8F7973934E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97F0CDD8-B48B-44C4-9893-446C3C78B9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51D5F95C-76BE-4E38-A69D-E8BFC9D6C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E8CA01C5-40BE-489E-B7EC-C7E28E3733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3EAFC541-0FE6-4876-ABFD-680FE9EC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DBF93A70-B9EE-4958-B3D7-80696527E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Right Triangle 83">
            <a:extLst>
              <a:ext uri="{FF2B5EF4-FFF2-40B4-BE49-F238E27FC236}">
                <a16:creationId xmlns:a16="http://schemas.microsoft.com/office/drawing/2014/main" id="{DDF4AE8B-6BAE-4208-8315-6D6D9C757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6303393" y="-288353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0BB661-4FCA-5D50-8F4A-8AF0F291D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8659" y="725950"/>
            <a:ext cx="5412263" cy="5436630"/>
          </a:xfrm>
        </p:spPr>
        <p:txBody>
          <a:bodyPr anchor="ctr">
            <a:normAutofit/>
          </a:bodyPr>
          <a:lstStyle/>
          <a:p>
            <a:r>
              <a:rPr lang="en-US" dirty="0"/>
              <a:t>Centering on</a:t>
            </a:r>
            <a:br>
              <a:rPr lang="en-US" dirty="0"/>
            </a:br>
            <a:r>
              <a:rPr lang="en-US" dirty="0"/>
              <a:t>Self-determination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6256834-F8D6-52BC-7676-E9C1A47060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6114656"/>
              </p:ext>
            </p:extLst>
          </p:nvPr>
        </p:nvGraphicFramePr>
        <p:xfrm>
          <a:off x="209201" y="695421"/>
          <a:ext cx="5352202" cy="5467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7925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DDB66-FB57-F2CF-CADD-97E271B33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428812" cy="5436630"/>
          </a:xfrm>
        </p:spPr>
        <p:txBody>
          <a:bodyPr anchor="ctr">
            <a:normAutofit/>
          </a:bodyPr>
          <a:lstStyle/>
          <a:p>
            <a:r>
              <a:rPr lang="en-US" dirty="0"/>
              <a:t>Relation to Family &amp; Friends:</a:t>
            </a:r>
            <a:br>
              <a:rPr lang="en-US" dirty="0"/>
            </a:br>
            <a:r>
              <a:rPr lang="en-US" dirty="0"/>
              <a:t>Standard 4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A0E2290-DD27-472C-968E-6E4377ABFF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378556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3213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7C3C2D0-A48F-4A6F-9C7D-888E9DFE6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98670FCA-2D56-45D2-833D-B1C0C63F9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37" y="2882524"/>
            <a:ext cx="12184765" cy="3975477"/>
          </a:xfrm>
          <a:custGeom>
            <a:avLst/>
            <a:gdLst>
              <a:gd name="connsiteX0" fmla="*/ 8942254 w 12188952"/>
              <a:gd name="connsiteY0" fmla="*/ 34 h 3975477"/>
              <a:gd name="connsiteX1" fmla="*/ 11642906 w 12188952"/>
              <a:gd name="connsiteY1" fmla="*/ 225257 h 3975477"/>
              <a:gd name="connsiteX2" fmla="*/ 12188952 w 12188952"/>
              <a:gd name="connsiteY2" fmla="*/ 311174 h 3975477"/>
              <a:gd name="connsiteX3" fmla="*/ 12188952 w 12188952"/>
              <a:gd name="connsiteY3" fmla="*/ 3975477 h 3975477"/>
              <a:gd name="connsiteX4" fmla="*/ 0 w 12188952"/>
              <a:gd name="connsiteY4" fmla="*/ 3975477 h 3975477"/>
              <a:gd name="connsiteX5" fmla="*/ 0 w 12188952"/>
              <a:gd name="connsiteY5" fmla="*/ 1085061 h 3975477"/>
              <a:gd name="connsiteX6" fmla="*/ 552141 w 12188952"/>
              <a:gd name="connsiteY6" fmla="*/ 1079980 h 3975477"/>
              <a:gd name="connsiteX7" fmla="*/ 8942254 w 12188952"/>
              <a:gd name="connsiteY7" fmla="*/ 34 h 397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975477">
                <a:moveTo>
                  <a:pt x="8942254" y="34"/>
                </a:moveTo>
                <a:cubicBezTo>
                  <a:pt x="9695041" y="1709"/>
                  <a:pt x="10568453" y="66687"/>
                  <a:pt x="11642906" y="225257"/>
                </a:cubicBezTo>
                <a:lnTo>
                  <a:pt x="12188952" y="311174"/>
                </a:lnTo>
                <a:lnTo>
                  <a:pt x="12188952" y="3975477"/>
                </a:lnTo>
                <a:lnTo>
                  <a:pt x="0" y="3975477"/>
                </a:lnTo>
                <a:lnTo>
                  <a:pt x="0" y="1085061"/>
                </a:lnTo>
                <a:lnTo>
                  <a:pt x="552141" y="1079980"/>
                </a:lnTo>
                <a:cubicBezTo>
                  <a:pt x="4849952" y="999477"/>
                  <a:pt x="5931106" y="-6667"/>
                  <a:pt x="8942254" y="34"/>
                </a:cubicBezTo>
                <a:close/>
              </a:path>
            </a:pathLst>
          </a:custGeom>
          <a:solidFill>
            <a:srgbClr val="BCBCBC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37E539E-8E53-45C6-9EEF-BF0998DED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92B81EA-9142-4843-9DC4-B3B5945E3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6D0167D-BCD6-40C9-9439-B218DAC26B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7BC2F72-CF0A-4BA3-9D44-4E126B58F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5B957B0-AAF9-40DA-86CD-DFACC7EB14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3D3CBDA-22C0-4F55-8D19-908B3CD29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EF45983-2EEE-4AFF-9780-BB72BDCC3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FF41724-D1CB-4EB7-8375-C7E1B34312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7A52220-57D7-4107-AAB4-DD7CAF08D2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C2D2F73-51AF-431F-BDA8-97704FBA2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CE77D9F-7762-445F-92C5-3D1F544A0E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FF43ED7-CA1B-4E85-8CD4-5B3C0B4D7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576CDD2-AC2A-4A8F-9B0F-D25298B5C2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8D55A21-56BE-4FF0-8BC6-111865E291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71F41FC-CAF2-4220-9170-2EB7DB263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9336BB3-E7C0-4644-ADD3-897281393E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A916F6F-0665-4C6A-9431-3AD86B94C8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4106CE4-7D9D-49DF-897A-822D5BF52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8BA2056-CDBA-4C2C-93A7-49A9A5773B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5CAEC81-0897-4760-8DBD-9EBF631CF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9AC6E5B-B82D-46BB-990B-13E38336AF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19FAF4-4633-481B-ACE9-F2B1A17719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F74408F-797A-4076-897E-818A00989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9CFCD45-5E6A-40DF-8434-FAF095A44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19ABFC3-761E-4D3D-99D2-C167DF99C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FFB5E4A-E2C0-4323-8F3E-45C39D83D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0AC1BFB-C0BB-4C88-9FB9-A1C4767EC7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CC1A783-C784-4F05-9753-E8E230B14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1D89B71-AD25-443D-8B91-17E8A3CCF4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5E1C8879-01F2-4BCF-94F0-BAD8E22FF6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A9E1DCE-FD5E-427D-8653-B1FFB8EAC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FE35E521-8B46-446A-A31E-1952BB38A0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ight Triangle 44">
            <a:extLst>
              <a:ext uri="{FF2B5EF4-FFF2-40B4-BE49-F238E27FC236}">
                <a16:creationId xmlns:a16="http://schemas.microsoft.com/office/drawing/2014/main" id="{69F0804E-F8DE-40E7-90F4-68B638136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8924" y="205549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1A7318-4CAD-6B3C-4C55-97CACC429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5952"/>
            <a:ext cx="10797667" cy="1896062"/>
          </a:xfrm>
        </p:spPr>
        <p:txBody>
          <a:bodyPr anchor="b">
            <a:normAutofit/>
          </a:bodyPr>
          <a:lstStyle/>
          <a:p>
            <a:r>
              <a:rPr lang="en-US" dirty="0"/>
              <a:t>Delegation: Standard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AFD9E-BC09-9CC9-1749-C1989DE3E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0950" y="2741482"/>
            <a:ext cx="6889971" cy="3773083"/>
          </a:xfrm>
        </p:spPr>
        <p:txBody>
          <a:bodyPr anchor="ctr">
            <a:normAutofit/>
          </a:bodyPr>
          <a:lstStyle/>
          <a:p>
            <a:r>
              <a:rPr lang="en-US" sz="3200" dirty="0"/>
              <a:t>Delegate with reasonable care, skill and caution in:</a:t>
            </a:r>
          </a:p>
          <a:p>
            <a:pPr lvl="1"/>
            <a:r>
              <a:rPr lang="en-US" sz="3200" dirty="0"/>
              <a:t>Selecting agent</a:t>
            </a:r>
          </a:p>
          <a:p>
            <a:pPr lvl="1"/>
            <a:r>
              <a:rPr lang="en-US" sz="3200" dirty="0"/>
              <a:t>Setting scope of work</a:t>
            </a:r>
          </a:p>
          <a:p>
            <a:pPr lvl="1"/>
            <a:r>
              <a:rPr lang="en-US" sz="3200" dirty="0"/>
              <a:t>Monitoring compliance and performance</a:t>
            </a:r>
          </a:p>
        </p:txBody>
      </p:sp>
    </p:spTree>
    <p:extLst>
      <p:ext uri="{BB962C8B-B14F-4D97-AF65-F5344CB8AC3E}">
        <p14:creationId xmlns:p14="http://schemas.microsoft.com/office/powerpoint/2010/main" val="362771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C4C73-3257-8AE6-5E25-DE70F8BFF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428812" cy="5436630"/>
          </a:xfrm>
        </p:spPr>
        <p:txBody>
          <a:bodyPr anchor="ctr">
            <a:normAutofit/>
          </a:bodyPr>
          <a:lstStyle/>
          <a:p>
            <a:r>
              <a:rPr lang="en-US" dirty="0"/>
              <a:t>Making a Move?</a:t>
            </a:r>
            <a:br>
              <a:rPr lang="en-US" dirty="0"/>
            </a:br>
            <a:r>
              <a:rPr lang="en-US" dirty="0"/>
              <a:t>Standard 12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06C9E7D-0666-2F52-D2BD-B889767B41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0692058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9027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9663BDD8-36FC-48B0-8862-3B51BE4F7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188C579-6F01-4060-BF31-C045C99A6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0CBA8DA8-7039-4026-8733-D3F490860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54B834BE-C330-4AFA-9B27-8969E16F0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D141B717-A199-4EEE-8434-CBC9E5DDEA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7B5222AF-AB0D-4F6E-896E-C17796EB6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B7C2DAFE-2FB9-4D8D-BD2D-ED9F5F84F2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EF3CD814-26D5-4D79-87E0-19D14406A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427D5AAA-C842-4E1C-BC3A-1075F625F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F5A2BF58-94DC-466E-8A14-22A3DB4795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EB34C7E0-0590-48E8-96F6-F360D134B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C0978ED-0E33-431F-AB9B-9982B4ABC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BB69CC66-E364-4939-9117-F8C4F07AC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F26B350-296D-48C7-BC91-284315CE9A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E6EF6201-58A9-4F7B-84D5-9B02266EC1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637A0E2A-071B-4227-ACA6-A749AB0DC6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B607F85-6A97-46C7-B9BC-B8505E1D67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2CE1BD4B-04FC-4BDC-A11E-35BD219580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F4F244-77B9-4EB1-AD29-2582BBCFF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756CFC8A-72E2-4020-90D4-EE0E7DB39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E0F84F9E-4134-4152-959A-C2871B8013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5FEA8FE-6283-4B9B-BEDC-A1E7B16612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903E4F08-4425-45C0-A346-73394B795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9ECBF93D-BA10-477C-B721-ABCBD81D0E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F94D0A0-D5E2-47F4-B493-370EA21A2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0E9B354-9221-4A81-BFAE-3F702FB53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49066CD6-AB8B-4DAA-9790-FE285D793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BCD472A8-84A4-4E1A-83B4-DE91C32E6A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1C8D1A4B-4E3D-422F-984A-9891E2DDFD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7146BA3F-F373-412C-869A-D8736E034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8B07C00C-AFB6-4E7D-87B9-44268CE73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6D7C4703-6318-4A09-87E7-1D19FB1ADA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A3DFFC6F-F715-482D-BC44-6DE29BEDF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Right Triangle 83">
            <a:extLst>
              <a:ext uri="{FF2B5EF4-FFF2-40B4-BE49-F238E27FC236}">
                <a16:creationId xmlns:a16="http://schemas.microsoft.com/office/drawing/2014/main" id="{42DA35F9-950C-4AD3-AAD4-731D45E42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2" y="2068181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E98A7-FBFB-8C2F-D38A-EAE62B2AD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926288"/>
          </a:xfrm>
        </p:spPr>
        <p:txBody>
          <a:bodyPr>
            <a:normAutofit/>
          </a:bodyPr>
          <a:lstStyle/>
          <a:p>
            <a:r>
              <a:rPr lang="en-US" dirty="0"/>
              <a:t>Fiduciary Defined: Standard 17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E9B6678-DD56-9829-D702-04D8015E1D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479563"/>
              </p:ext>
            </p:extLst>
          </p:nvPr>
        </p:nvGraphicFramePr>
        <p:xfrm>
          <a:off x="690563" y="2883015"/>
          <a:ext cx="10325100" cy="3257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229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8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7" name="Group 10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ight Triangle 43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DF090F-7267-E950-95E2-CFF4B43E0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428812" cy="5436630"/>
          </a:xfrm>
        </p:spPr>
        <p:txBody>
          <a:bodyPr anchor="ctr">
            <a:normAutofit/>
          </a:bodyPr>
          <a:lstStyle/>
          <a:p>
            <a:r>
              <a:rPr lang="en-US" dirty="0"/>
              <a:t>Conflict of Interest:</a:t>
            </a:r>
            <a:br>
              <a:rPr lang="en-US" dirty="0"/>
            </a:br>
            <a:r>
              <a:rPr lang="en-US" dirty="0"/>
              <a:t>Standard 16</a:t>
            </a:r>
          </a:p>
        </p:txBody>
      </p:sp>
      <p:graphicFrame>
        <p:nvGraphicFramePr>
          <p:cNvPr id="49" name="Content Placeholder 2">
            <a:extLst>
              <a:ext uri="{FF2B5EF4-FFF2-40B4-BE49-F238E27FC236}">
                <a16:creationId xmlns:a16="http://schemas.microsoft.com/office/drawing/2014/main" id="{D7498B6F-F734-FA94-086E-5FB9EEE739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116732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9686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roup 85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9" name="Right Triangle 11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60" name="Rectangle 120">
            <a:extLst>
              <a:ext uri="{FF2B5EF4-FFF2-40B4-BE49-F238E27FC236}">
                <a16:creationId xmlns:a16="http://schemas.microsoft.com/office/drawing/2014/main" id="{A173122F-D466-4F08-90FA-0038F7AC21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61" name="Group 122">
            <a:extLst>
              <a:ext uri="{FF2B5EF4-FFF2-40B4-BE49-F238E27FC236}">
                <a16:creationId xmlns:a16="http://schemas.microsoft.com/office/drawing/2014/main" id="{B19EC7B8-C390-4F1B-8960-E6D3245103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7CEE1CC1-2CD0-4957-8A12-48FA80C0C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34901FEB-A7C2-457B-A124-AD433B041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C76048A8-79AA-454C-BD3E-3004F74268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77B51975-25FE-4328-9815-2AA302F28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B440B47E-6D3E-4978-B887-B53DA0BFF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FD94D0A1-D760-40DE-B758-008B93D58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F9E590CB-0538-40D7-9CAC-1BBD39CC2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5D7C67DA-B2AA-46E2-8065-1F862A6F72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C0C2ED54-1B65-4F4A-B14B-41FC05B37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EAE5BBBC-F576-4D54-BF67-C00BB1F4F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90D490E7-12F8-40DC-A9C1-D119667EEF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6C855383-9F21-4BDA-8FCA-22AF3D69FF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FC3E600C-E08A-418E-B30E-2B0FC15DF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E980D58F-BD3F-4B47-9BD2-888B0D9D19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43544818-9B28-4A71-8D7B-80727A5326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101FFBC7-035F-48C5-91FA-4A4973FCD6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D6195BC5-BB4E-4F3F-8378-0B308B4252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02404171-AF5C-4FA1-9D4E-DCF75562BD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BAD45A86-9385-473D-9DBF-565E0A94AF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DBA5A228-913F-4D4F-AB25-5372936246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A87E8BFE-D92E-4EB3-ADD1-FB75CAA68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08756FCD-8335-4089-B4EE-13D629E53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A9707D7B-937E-4DC3-87BA-B7B704268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B1A72DC-3F29-4488-9051-C21E1CBB7E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956DAD76-815C-4F16-98CF-8E8BE1965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1AF2F8C5-6691-4EBD-B42E-4B17DF1ED2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D32ED14D-1C00-41C8-849C-030A1434E4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62F296F5-9867-45CA-BF0A-EF216F6A80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53B72471-9DB5-428B-AF52-E11E03B9FD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B8656B49-5277-4610-BD7B-F5D98170B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F1A47399-8F78-4DB1-BD21-1166BCB26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2" name="Right Triangle 155">
            <a:extLst>
              <a:ext uri="{FF2B5EF4-FFF2-40B4-BE49-F238E27FC236}">
                <a16:creationId xmlns:a16="http://schemas.microsoft.com/office/drawing/2014/main" id="{F952A221-69C2-46B3-890D-354CA5961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5810332" y="-28672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2E0970C-78AC-1281-8181-3AFA3FB13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261" y="1532291"/>
            <a:ext cx="9821130" cy="1075904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8000" dirty="0"/>
              <a:t>WHY NOW</a:t>
            </a:r>
          </a:p>
        </p:txBody>
      </p:sp>
      <p:pic>
        <p:nvPicPr>
          <p:cNvPr id="8" name="Graphic 7" descr="Checkmark">
            <a:extLst>
              <a:ext uri="{FF2B5EF4-FFF2-40B4-BE49-F238E27FC236}">
                <a16:creationId xmlns:a16="http://schemas.microsoft.com/office/drawing/2014/main" id="{A8B6F955-18EA-C2F9-BF86-7561760411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64223" y="2884564"/>
            <a:ext cx="3257291" cy="325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18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4" name="Rectangle 93">
            <a:extLst>
              <a:ext uri="{FF2B5EF4-FFF2-40B4-BE49-F238E27FC236}">
                <a16:creationId xmlns:a16="http://schemas.microsoft.com/office/drawing/2014/main" id="{9663BDD8-36FC-48B0-8862-3B51BE4F7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C15A19D0-2BD2-47E7-A51B-B8083A14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F6641F14-42D8-42E0-8B56-FC0A08EB2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3F3FEF18-8973-49F1-B984-81E630730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28FEE187-7ECD-4C55-BE26-0DA3DDE0ED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38708818-667C-4218-8552-2975EB004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2FA1A626-67CE-4E24-974F-C432A21D1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70029D28-01D8-4EB8-B30C-79D6F14E6C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24E501C-EBFD-4E76-8F7F-9EFA76EFFD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404596B9-52A8-4717-8158-2204F86D9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F1EC080A-A9BB-467A-92A9-D597436B74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65DD030-3FCC-4380-B680-8E171845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015E10D-03D4-4A67-8377-5B0A55F3D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2DB96670-ACA9-42B6-87A2-E4119998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A2BC8247-310E-48D0-9CEF-43BC6E41A2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32F09D0F-F86F-4AA5-AB1D-AAB1E5BA92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09569AF0-6598-4FCC-803D-B3C3DE030B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91B68A9D-7921-44B8-8464-E36F028EE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F68EB3D7-2443-4764-9991-B691C090C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DA6128C1-7748-441C-94E4-1874BB577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8276682F-0434-4D7E-B400-2DF99D969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1CD2F02B-2688-4DCD-9610-1C086528F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0BA0DA4B-915F-4A6D-8368-BE7B53E42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601711BC-8D96-4E1F-934B-9E382A617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4364551E-CB94-4200-809A-9E33122BA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464389BE-74F0-4F54-9DE0-2BCB33C78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26721F72-5343-46B1-AFC1-6DF4FF7710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D4A528A6-14EE-4010-93CB-95F75CB96E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9186140D-084D-4621-A556-65927AB44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A2049A17-7EE3-4BEF-B630-AD0AB020E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0223B596-7D86-4AF3-AE7E-A696FEF114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3F7FC8FA-C1DE-4F38-BCDA-464A54783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B5BEFE2E-F050-46F9-BAD0-939F37AA9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Right Triangle 128">
            <a:extLst>
              <a:ext uri="{FF2B5EF4-FFF2-40B4-BE49-F238E27FC236}">
                <a16:creationId xmlns:a16="http://schemas.microsoft.com/office/drawing/2014/main" id="{63D6C682-FD57-4DF7-854F-DD140E1E2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2" y="1516213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F8CC07-A7B4-7BF2-A306-4650BA517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380515"/>
          </a:xfrm>
        </p:spPr>
        <p:txBody>
          <a:bodyPr>
            <a:normAutofit/>
          </a:bodyPr>
          <a:lstStyle/>
          <a:p>
            <a:r>
              <a:rPr lang="en-US" dirty="0"/>
              <a:t>Guardian of Estate: Standard 18</a:t>
            </a:r>
          </a:p>
        </p:txBody>
      </p:sp>
      <p:graphicFrame>
        <p:nvGraphicFramePr>
          <p:cNvPr id="49" name="Content Placeholder 2">
            <a:extLst>
              <a:ext uri="{FF2B5EF4-FFF2-40B4-BE49-F238E27FC236}">
                <a16:creationId xmlns:a16="http://schemas.microsoft.com/office/drawing/2014/main" id="{F09869FA-E677-9534-0325-3E0476AE73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529962"/>
              </p:ext>
            </p:extLst>
          </p:nvPr>
        </p:nvGraphicFramePr>
        <p:xfrm>
          <a:off x="690563" y="2339974"/>
          <a:ext cx="10625322" cy="4109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7765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1E54B2-F91D-6F21-B7E9-695366A23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428812" cy="5436630"/>
          </a:xfrm>
        </p:spPr>
        <p:txBody>
          <a:bodyPr anchor="ctr">
            <a:normAutofit/>
          </a:bodyPr>
          <a:lstStyle/>
          <a:p>
            <a:r>
              <a:rPr lang="en-US" dirty="0"/>
              <a:t>Other Guardian Causing Harm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17CC4C5-3584-4FA4-594E-11C6EB6C17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433803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36378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69C2-4C9E-4691-50CA-6DBD162CB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5951"/>
            <a:ext cx="10794505" cy="215706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Rights of the Person With a Guardian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AFBB099-08B6-2D6A-4370-7D68AC8E15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163806"/>
              </p:ext>
            </p:extLst>
          </p:nvPr>
        </p:nvGraphicFramePr>
        <p:xfrm>
          <a:off x="690562" y="2784569"/>
          <a:ext cx="10840679" cy="3355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20287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ight Triangle 41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 useBgFill="1">
        <p:nvSpPr>
          <p:cNvPr id="46" name="Freeform: Shape 45">
            <a:extLst>
              <a:ext uri="{FF2B5EF4-FFF2-40B4-BE49-F238E27FC236}">
                <a16:creationId xmlns:a16="http://schemas.microsoft.com/office/drawing/2014/main" id="{3813B3CC-81C7-42A0-AE1B-97E5878082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6216533" y="888740"/>
            <a:ext cx="6857996" cy="5080510"/>
          </a:xfrm>
          <a:custGeom>
            <a:avLst/>
            <a:gdLst>
              <a:gd name="connsiteX0" fmla="*/ 0 w 6857996"/>
              <a:gd name="connsiteY0" fmla="*/ 2827344 h 5080510"/>
              <a:gd name="connsiteX1" fmla="*/ 0 w 6857996"/>
              <a:gd name="connsiteY1" fmla="*/ 5080510 h 5080510"/>
              <a:gd name="connsiteX2" fmla="*/ 6857991 w 6857996"/>
              <a:gd name="connsiteY2" fmla="*/ 5080510 h 5080510"/>
              <a:gd name="connsiteX3" fmla="*/ 6857991 w 6857996"/>
              <a:gd name="connsiteY3" fmla="*/ 3928749 h 5080510"/>
              <a:gd name="connsiteX4" fmla="*/ 6857996 w 6857996"/>
              <a:gd name="connsiteY4" fmla="*/ 3928749 h 5080510"/>
              <a:gd name="connsiteX5" fmla="*/ 6857996 w 6857996"/>
              <a:gd name="connsiteY5" fmla="*/ 307516 h 5080510"/>
              <a:gd name="connsiteX6" fmla="*/ 6550769 w 6857996"/>
              <a:gd name="connsiteY6" fmla="*/ 222609 h 5080510"/>
              <a:gd name="connsiteX7" fmla="*/ 5031274 w 6857996"/>
              <a:gd name="connsiteY7" fmla="*/ 33 h 5080510"/>
              <a:gd name="connsiteX8" fmla="*/ 310659 w 6857996"/>
              <a:gd name="connsiteY8" fmla="*/ 1067285 h 5080510"/>
              <a:gd name="connsiteX9" fmla="*/ 2 w 6857996"/>
              <a:gd name="connsiteY9" fmla="*/ 1072307 h 5080510"/>
              <a:gd name="connsiteX10" fmla="*/ 2 w 6857996"/>
              <a:gd name="connsiteY10" fmla="*/ 2827344 h 5080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57996" h="5080510">
                <a:moveTo>
                  <a:pt x="0" y="2827344"/>
                </a:moveTo>
                <a:lnTo>
                  <a:pt x="0" y="5080510"/>
                </a:lnTo>
                <a:lnTo>
                  <a:pt x="6857991" y="5080510"/>
                </a:lnTo>
                <a:lnTo>
                  <a:pt x="6857991" y="3928749"/>
                </a:lnTo>
                <a:lnTo>
                  <a:pt x="6857996" y="3928749"/>
                </a:lnTo>
                <a:lnTo>
                  <a:pt x="6857996" y="307516"/>
                </a:lnTo>
                <a:lnTo>
                  <a:pt x="6550769" y="222609"/>
                </a:lnTo>
                <a:cubicBezTo>
                  <a:pt x="5946238" y="65902"/>
                  <a:pt x="5454822" y="1688"/>
                  <a:pt x="5031274" y="33"/>
                </a:cubicBezTo>
                <a:cubicBezTo>
                  <a:pt x="3337081" y="-6590"/>
                  <a:pt x="2728780" y="987729"/>
                  <a:pt x="310659" y="1067285"/>
                </a:cubicBezTo>
                <a:lnTo>
                  <a:pt x="2" y="1072307"/>
                </a:lnTo>
                <a:lnTo>
                  <a:pt x="2" y="2827344"/>
                </a:lnTo>
                <a:close/>
              </a:path>
            </a:pathLst>
          </a:custGeom>
          <a:solidFill>
            <a:srgbClr val="BCBCBC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A706956-04C2-4ACD-BBB0-A7A81707BF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6601B0AA-6489-4B15-92C9-27A5ECCC79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6D1C4333-CF33-49A9-9F67-47E2C4C5C2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4223E684-2974-4FEC-9EEE-A0667DEBED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E220368F-20CA-47F2-8A59-88E5B812BD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5C9B857-B16F-4170-AE03-3704F5E94D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62737506-B061-48FE-81A1-3907D6E1F2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D223AC4-2FFC-4C1D-B6D1-8E58C4B663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20BA289D-D29F-4B88-881E-3AA28F5DAE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28CCC501-7F77-4135-AC9C-21DCCA8382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DA301DE6-BB42-4D52-BFCC-98ED766313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AB54C9E-ECFA-4225-BF4E-12F54731BE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1749679-C5EC-4E8E-94C3-590E58080A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B99D1E7-8AB6-4E09-92B9-F37FAE5992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2FDA828-C12F-4012-9EEB-89C6C1CF83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9726CAE-1AB0-4547-95D3-3E870C308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D5E4455-64AB-4DB7-970E-FBB8FC0511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3F4F923-6E41-471E-80A9-1F92517354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A82689FE-2454-487C-862F-F8E1EF3469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54AC8B8-CD27-45A6-862E-29E40CD92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50FFB7C-55B7-4F77-807A-6D9EB35E1D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DA87A8A7-6370-4CB5-BC73-F49A357975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238B117-6B73-40E8-AA5B-E7BF8959F1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B1F1F956-02E3-4CB0-9D6C-9FAD9486AC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4FEA10D7-89A2-44F6-AB6C-22ED43938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BFB599E6-F770-41FE-812F-1F7EC26597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0A57962-0140-41EE-90BD-7E5AF6537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E82C320E-220E-4993-A32F-41CE4F1BB2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C714895B-D1F4-4479-94D5-4200646603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CC0062BF-7CC4-4136-AA03-CC9BE3EA0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5D9F14E1-DD45-4E78-B9B8-7D2BC72148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9DA047DA-EAB5-4971-9097-C13FFBC03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942F300C-6699-EA76-9C8D-54D3D7C9F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746125"/>
            <a:ext cx="5415579" cy="53972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7200"/>
              <a:t>Bill of Rights for Adults with a Guardian</a:t>
            </a:r>
          </a:p>
        </p:txBody>
      </p:sp>
      <p:sp>
        <p:nvSpPr>
          <p:cNvPr id="81" name="Right Triangle 80">
            <a:extLst>
              <a:ext uri="{FF2B5EF4-FFF2-40B4-BE49-F238E27FC236}">
                <a16:creationId xmlns:a16="http://schemas.microsoft.com/office/drawing/2014/main" id="{7BCC6446-8462-4A63-9B6F-8F57EC4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5" y="315159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6319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473D18E-8239-4237-AAE3-669A5DC9E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E3084D0-F791-4BDB-BE05-646AC3992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D6DCF6-A86F-4F3E-B05B-A185C88FED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C606F2D-64E8-4F47-8BFB-9E5461D0C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0BCEF1D-5A57-437F-8B18-A4BB5E7E2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AE40050-1642-4F32-97F7-A55F55224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46092F7-3842-40E2-9AA0-F5ABE85300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573861C-1632-4B71-A9D1-6217F70560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789946E-7E68-4423-850D-B2685741D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FD9B59D-7EA5-4D09-A4D1-8FE116E6E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B7DC543-FB49-4917-A784-F22671D85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DD4C969-ABA8-42BF-8A5A-376D6150AF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41CF9EE-FFBB-4B80-9067-B93664D1E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A70F89B-6A43-4899-80C1-71EF00FFE9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D017414-9CE6-4C62-9907-FFB763678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71CBAD0-0A82-491E-B189-9B9EE284B1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1FBDB97-63E3-4080-9C98-C3AC95812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EABAF5A-A1AF-407F-954C-AEC005C1DC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AFFB3E1-F883-4DC4-AB15-C9DF8FF45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370EECF-B2B1-4E98-9FA1-E6EAFD81A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3D9282E-1351-4A7C-B825-55857E6CF6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62B53C5-26FB-44BD-BA0E-8C9DC2B735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DEA48D3-2D0C-42DB-8DA4-683C7BA87D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E94B642-22AE-4405-AF09-BCF2EFA66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64703B3-6CD3-454A-A370-2FC6778328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53E6017-E992-4244-9DD2-23A81C98DF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025D51B-D8CF-4443-9F54-922ED4F37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B0D1508-2D27-4EB4-B6E9-4F05F233A4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F19548D-9DB1-4973-AFAF-A1714BFCF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B2B8E7E-308F-4C70-BB63-AA6E7F2705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DDB524C-34E5-4795-8662-91C3DD835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13D1937-AA87-4E61-A0ED-D20D74720C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EA51299F-406B-4318-AEA1-08F10590EF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CEFDEB-50D4-F36F-9E21-A2D2B0B4D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5950"/>
            <a:ext cx="5412263" cy="5436630"/>
          </a:xfrm>
        </p:spPr>
        <p:txBody>
          <a:bodyPr anchor="ctr">
            <a:normAutofit/>
          </a:bodyPr>
          <a:lstStyle/>
          <a:p>
            <a:r>
              <a:rPr lang="en-US" dirty="0"/>
              <a:t>National multidisciplinary team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B7299F3-828F-42B9-A987-700CFBE7D5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335391"/>
              </p:ext>
            </p:extLst>
          </p:nvPr>
        </p:nvGraphicFramePr>
        <p:xfrm>
          <a:off x="6630597" y="695421"/>
          <a:ext cx="5352202" cy="5467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41046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10AAE-87B8-3A7A-C399-BCCD825A6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200" y="1096965"/>
            <a:ext cx="7977600" cy="2085696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pPr algn="ctr"/>
            <a:r>
              <a:rPr lang="en-US" sz="4800" b="1" dirty="0"/>
              <a:t>Conceptual Format</a:t>
            </a:r>
            <a:br>
              <a:rPr lang="en-US" sz="4800" dirty="0"/>
            </a:br>
            <a:endParaRPr lang="en-US" sz="48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30C40EE-504F-B1E8-046B-B38F12A2D88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79400" y="2843213"/>
          <a:ext cx="10033200" cy="292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26423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C00D0-DEBD-F895-21D1-C13145D10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1" y="1079500"/>
            <a:ext cx="3904750" cy="4689475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/>
              <a:t>Rights Retained—Process &amp; Access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E247632-A311-41BD-2B77-7098BD81464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654799" y="531814"/>
          <a:ext cx="4996207" cy="5783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74866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BDA75-9F9B-96ED-139B-D96CDC095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46800"/>
            <a:ext cx="2802386" cy="4689475"/>
          </a:xfrm>
        </p:spPr>
        <p:txBody>
          <a:bodyPr anchor="t"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4400" b="1" dirty="0"/>
              <a:t>Rights Retained—</a:t>
            </a:r>
            <a:br>
              <a:rPr lang="en-US" sz="4400" b="1" dirty="0"/>
            </a:br>
            <a:r>
              <a:rPr lang="en-US" sz="4400" b="1" dirty="0"/>
              <a:t>Participate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8A31778-EE45-31C6-3F27-F71DB7FB050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982215" y="537330"/>
          <a:ext cx="6668792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69251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ight Triangle 44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675332-A9B8-76CF-D4B2-62268091E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428812" cy="5436630"/>
          </a:xfrm>
        </p:spPr>
        <p:txBody>
          <a:bodyPr anchor="ctr">
            <a:normAutofit/>
          </a:bodyPr>
          <a:lstStyle/>
          <a:p>
            <a:r>
              <a:rPr lang="en-US"/>
              <a:t>Rights Retained--Personal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26A2AD8-FDAA-5966-7752-7655B42A7F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931223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45214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78DE1-8AA8-8FB7-56AA-024249875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46800"/>
            <a:ext cx="2802386" cy="4689475"/>
          </a:xfrm>
        </p:spPr>
        <p:txBody>
          <a:bodyPr anchor="t">
            <a:normAutofit fontScale="90000"/>
          </a:bodyPr>
          <a:lstStyle/>
          <a:p>
            <a:br>
              <a:rPr lang="en-US"/>
            </a:br>
            <a:br>
              <a:rPr lang="en-US"/>
            </a:br>
            <a:br>
              <a:rPr lang="en-US"/>
            </a:br>
            <a:r>
              <a:rPr lang="en-US" sz="4400" b="1"/>
              <a:t>Rights that Can be Removed or Restricted</a:t>
            </a:r>
            <a:endParaRPr lang="en-US" sz="4400" b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244CCDD-5060-C568-D3E4-D06CAEB2A8E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45890" y="540000"/>
          <a:ext cx="3977986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9525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63BE8-95FA-7716-5625-74B569CA2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Time for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31A55-79E4-BF7A-6A2B-14159E8BB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Standard’s first edition 2000</a:t>
            </a:r>
          </a:p>
          <a:p>
            <a:pPr lvl="1"/>
            <a:r>
              <a:rPr lang="en-US" sz="3600" dirty="0"/>
              <a:t>Then 2002, 2007</a:t>
            </a:r>
          </a:p>
          <a:p>
            <a:r>
              <a:rPr lang="en-US" sz="3600" dirty="0"/>
              <a:t>Last revision 2013</a:t>
            </a:r>
          </a:p>
          <a:p>
            <a:pPr lvl="1"/>
            <a:r>
              <a:rPr lang="en-US" sz="3600" dirty="0"/>
              <a:t>Following 3</a:t>
            </a:r>
            <a:r>
              <a:rPr lang="en-US" sz="3600" baseline="30000" dirty="0"/>
              <a:t>rd</a:t>
            </a:r>
            <a:r>
              <a:rPr lang="en-US" sz="3600" dirty="0"/>
              <a:t> National Guardianship Summit</a:t>
            </a:r>
          </a:p>
          <a:p>
            <a:r>
              <a:rPr lang="en-US" sz="3800" dirty="0"/>
              <a:t>Rights first version 2007</a:t>
            </a:r>
          </a:p>
        </p:txBody>
      </p:sp>
    </p:spTree>
    <p:extLst>
      <p:ext uri="{BB962C8B-B14F-4D97-AF65-F5344CB8AC3E}">
        <p14:creationId xmlns:p14="http://schemas.microsoft.com/office/powerpoint/2010/main" val="4106237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A432D-952B-5D08-EA44-4A1CFE3C6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100" y="542671"/>
            <a:ext cx="10026650" cy="1124202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dirty="0"/>
              <a:t>For ALL Rights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B8C553F-66D0-90A4-30B5-6E7C88FC503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1338" y="2843212"/>
          <a:ext cx="11109674" cy="3472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89401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ight Triangle 44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832CB3-03A8-D8B3-80CA-3006E6E95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428812" cy="5436630"/>
          </a:xfrm>
        </p:spPr>
        <p:txBody>
          <a:bodyPr anchor="ctr">
            <a:normAutofit/>
          </a:bodyPr>
          <a:lstStyle/>
          <a:p>
            <a:r>
              <a:rPr lang="en-US" b="1"/>
              <a:t>Rights Delegated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21F45E8-B12A-2BE2-7F47-F54F39CA80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974462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11913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01BCE-62AE-C48D-D633-B2E14DE43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100" y="542671"/>
            <a:ext cx="10026650" cy="1124202"/>
          </a:xfrm>
        </p:spPr>
        <p:txBody>
          <a:bodyPr wrap="square" anchor="ctr">
            <a:norm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16D0DC0-7FCD-480F-D15B-C29C0DB7372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1338" y="2843212"/>
          <a:ext cx="11109674" cy="3472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48621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ight Triangle 42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0297160-077C-4B0C-9F1E-6519CEDB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1F77CDE-CC8E-40E6-8745-8D7CB6208F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83FCA172-142C-4352-A938-33B43EC3BE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253BB53B-6660-4F6B-8C3C-4EAA148CF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921D1E67-3038-4399-8F14-244731FAE3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B9A17FB9-5481-4E6D-A157-C4A1D8F29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9B5B4D4B-6074-48B5-B7D7-5B22BDC2A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DFE68CF5-4975-4F0E-98F8-E40F12E8FE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63AD0D6-BFAB-41EE-A0DD-BFEB6844D1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7EA9615-8E94-4E0C-BAF0-C52132326C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6A76D71-0BE7-402F-BF24-CB0154E2A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B18C09B-8FB5-4D88-B4FF-2090E7818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A06FA18-2473-40B2-8AE0-DEDDC5E9A3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187746C-FE57-4160-B924-6B283B3323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D7337AAE-EB93-4FBD-9904-0366412607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6FA7169-C5DB-4F02-935F-AA39EDA4B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A4195B93-DBB3-4197-8D91-A786D4753A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3F2FF9EB-46CC-4A22-AF8A-9D11BC9666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2631DADE-538C-4EA4-9D90-3AED82E01B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35A7E2F-77A0-48A1-A881-1A12940D8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5AC39BAD-DB08-4260-BCE5-4E1FB09A44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468F31ED-A97B-4A9A-9F56-221FFB7A31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F362574E-3A61-4C31-915F-F541B7BE08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132BD431-3E1E-4528-AC59-5A23CE4CBA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DE7131F-209C-4427-96DA-26E0E973E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283DFDB-6A1C-41B8-B590-966064699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DA3D6B3-30E3-4C45-A709-4F775DB846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8F481924-9C4A-4A91-8AB4-D796F33D73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53787DCF-DA69-4379-94AB-C361DF3260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753DC9D9-196D-4C02-982F-935945BD57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2AF9976-A85B-4FAC-ACA0-7B4F06D18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BFD38ACD-F4A1-4970-BE99-87B0A04829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Right Triangle 79">
            <a:extLst>
              <a:ext uri="{FF2B5EF4-FFF2-40B4-BE49-F238E27FC236}">
                <a16:creationId xmlns:a16="http://schemas.microsoft.com/office/drawing/2014/main" id="{429C64BC-8915-422E-9361-EE04C48F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4" y="261028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132B1C-F8C6-A457-1C11-0CC225A5E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3930417" cy="24797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Your 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C1402-02C3-6252-3C23-7E48BAF20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8" y="3428997"/>
            <a:ext cx="3930417" cy="230663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4000" dirty="0"/>
              <a:t>What more would you like to know?</a:t>
            </a:r>
          </a:p>
        </p:txBody>
      </p: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B90FD3FB-E187-E575-DEB0-79177C6203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87293" y="714591"/>
            <a:ext cx="5420505" cy="542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15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7C3C2D0-A48F-4A6F-9C7D-888E9DFE6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921D173-6284-4FAE-A99F-43ECD7FF2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A9BF565-BBEE-48F0-A1FA-F4E6BB258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92AA7AD-BC24-422C-941E-17CA67C9EA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5DE6859-3F3B-4967-BE7C-4A9E51DAE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15A87A1-CACC-4A2A-B78D-D40C6B33B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F779A3D-92DA-4F31-8FB7-B1C987E90E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D9AF05A-8ABD-47E9-BDF0-8FE84C30C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C9C4168-16CE-49DB-9A25-7046068DC7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89829A5-43FD-42B2-ACDC-656339BF9E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A5CDD6A-F295-4FA4-9A8E-84EF71D4B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3D87361-C476-4621-86D8-7A4AAB077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B28A1C1-067C-40F1-9DBD-7A29C86813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32EEEDA-3682-432F-8AF6-64C9861C43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55A0942-89D9-4008-B705-D394677DB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9F9EC0-3407-45D7-8140-44300FDEC7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80E820B-BF53-4C96-8E7F-0E84A2D0B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F916B3F-A54C-42D7-9755-BC4C334645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839EE86-1E58-4F25-A36E-6F8A0C1B4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CF943B8-9541-4EDB-BF3A-AC968A03B9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382AA5E-EAE7-4589-BD66-0D5C0CA9C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38B4626-DFE3-4915-854F-62EFAA5BED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D99BF45-4212-4A91-9D80-990C7971E1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B36D20A-9010-4C1A-9123-EBDEEB5131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6DACB13-D4A4-40CD-B5C2-1668B5A8FB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576C03C-90B5-4F21-869F-538C6C3FB6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2F950BD-388F-4F2D-9896-D94F81CD0A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BC3A6AC-920A-4DBD-A46A-E9ACB03BB1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8C2C64E-EFB0-4336-B5D5-4646040FD3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0760DFA-8273-42B4-BA9C-71A5B3271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BA07601-6746-4097-8AAC-604ADB050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22D8CD4-DCE3-42A2-85C2-2B5068B3C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D853C3B-C174-4ACE-99E6-3A948EE04A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ight Triangle 42">
            <a:extLst>
              <a:ext uri="{FF2B5EF4-FFF2-40B4-BE49-F238E27FC236}">
                <a16:creationId xmlns:a16="http://schemas.microsoft.com/office/drawing/2014/main" id="{69F0804E-F8DE-40E7-90F4-68B638136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8924" y="1516209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B384D6-CEA9-6D2E-9851-77B4AAE0B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1255927"/>
            <a:ext cx="3415364" cy="4887475"/>
          </a:xfrm>
        </p:spPr>
        <p:txBody>
          <a:bodyPr anchor="t">
            <a:normAutofit/>
          </a:bodyPr>
          <a:lstStyle/>
          <a:p>
            <a:br>
              <a:rPr lang="en-US" sz="4100" b="1" dirty="0"/>
            </a:br>
            <a:br>
              <a:rPr lang="en-US" sz="4100" b="1" dirty="0"/>
            </a:br>
            <a:r>
              <a:rPr lang="en-US" sz="4100" b="1" dirty="0"/>
              <a:t>4</a:t>
            </a:r>
            <a:r>
              <a:rPr lang="en-US" sz="4100" b="1" baseline="30000" dirty="0"/>
              <a:t>th</a:t>
            </a:r>
            <a:r>
              <a:rPr lang="en-US" sz="4100" b="1" dirty="0"/>
              <a:t> National Guardianship Summit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1B92B-42DA-091B-3048-16BDE1DF1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9836" y="1255926"/>
            <a:ext cx="6411085" cy="4906653"/>
          </a:xfrm>
        </p:spPr>
        <p:txBody>
          <a:bodyPr anchor="t">
            <a:normAutofit/>
          </a:bodyPr>
          <a:lstStyle/>
          <a:p>
            <a:r>
              <a:rPr lang="en-US" sz="2800" b="1" dirty="0"/>
              <a:t>National Guardianship Network</a:t>
            </a:r>
          </a:p>
          <a:p>
            <a:r>
              <a:rPr lang="en-US" sz="2800" b="1" dirty="0"/>
              <a:t>NGA member and sponsor</a:t>
            </a:r>
          </a:p>
          <a:p>
            <a:r>
              <a:rPr lang="en-US" sz="2800" b="1" dirty="0"/>
              <a:t>150 delegates</a:t>
            </a:r>
          </a:p>
          <a:p>
            <a:r>
              <a:rPr lang="en-US" sz="2800" b="1" dirty="0"/>
              <a:t>4 virtual days</a:t>
            </a:r>
          </a:p>
          <a:p>
            <a:r>
              <a:rPr lang="en-US" sz="2800" b="1" dirty="0"/>
              <a:t>6 working groups</a:t>
            </a:r>
          </a:p>
          <a:p>
            <a:r>
              <a:rPr lang="en-US" sz="2800" b="1" dirty="0"/>
              <a:t>22 recommendations</a:t>
            </a:r>
          </a:p>
          <a:p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Fourth_National_Guardianship_Summit_-_Adopted_Recommendations_(May_2021).pdf (syr.edu)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10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9" name="Rectangle 88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Right Triangle 123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8EF078-05AB-348F-F931-3626AD01E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5950"/>
            <a:ext cx="3603827" cy="5436630"/>
          </a:xfrm>
        </p:spPr>
        <p:txBody>
          <a:bodyPr anchor="ctr">
            <a:normAutofit/>
          </a:bodyPr>
          <a:lstStyle/>
          <a:p>
            <a:r>
              <a:rPr lang="en-US" sz="3200" b="1" dirty="0"/>
              <a:t>Key Summit Recommendations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DE9C4DA-D150-5BE8-06E5-5822730D83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153879"/>
              </p:ext>
            </p:extLst>
          </p:nvPr>
        </p:nvGraphicFramePr>
        <p:xfrm>
          <a:off x="4487432" y="170170"/>
          <a:ext cx="749536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8375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8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7" name="Group 10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ight Triangle 43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7B33B9-E3B5-4EAE-198C-BAE0BB678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428812" cy="5436630"/>
          </a:xfrm>
        </p:spPr>
        <p:txBody>
          <a:bodyPr anchor="ctr">
            <a:normAutofit/>
          </a:bodyPr>
          <a:lstStyle/>
          <a:p>
            <a:r>
              <a:rPr lang="en-US" dirty="0"/>
              <a:t>Key </a:t>
            </a:r>
            <a:br>
              <a:rPr lang="en-US" dirty="0"/>
            </a:br>
            <a:r>
              <a:rPr lang="en-US" dirty="0"/>
              <a:t>Uniform Act Provisions</a:t>
            </a:r>
          </a:p>
        </p:txBody>
      </p:sp>
      <p:graphicFrame>
        <p:nvGraphicFramePr>
          <p:cNvPr id="49" name="Content Placeholder 2">
            <a:extLst>
              <a:ext uri="{FF2B5EF4-FFF2-40B4-BE49-F238E27FC236}">
                <a16:creationId xmlns:a16="http://schemas.microsoft.com/office/drawing/2014/main" id="{048EC914-542B-7446-EDC5-70255B8612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148914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2556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A173122F-D466-4F08-90FA-0038F7AC21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19EC7B8-C390-4F1B-8960-E6D3245103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7CEE1CC1-2CD0-4957-8A12-48FA80C0C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34901FEB-A7C2-457B-A124-AD433B041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C76048A8-79AA-454C-BD3E-3004F74268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77B51975-25FE-4328-9815-2AA302F28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B440B47E-6D3E-4978-B887-B53DA0BFF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FD94D0A1-D760-40DE-B758-008B93D58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9E590CB-0538-40D7-9CAC-1BBD39CC2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5D7C67DA-B2AA-46E2-8065-1F862A6F72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C0C2ED54-1B65-4F4A-B14B-41FC05B37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EAE5BBBC-F576-4D54-BF67-C00BB1F4F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90D490E7-12F8-40DC-A9C1-D119667EEF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6C855383-9F21-4BDA-8FCA-22AF3D69FF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FC3E600C-E08A-418E-B30E-2B0FC15DF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E980D58F-BD3F-4B47-9BD2-888B0D9D19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3544818-9B28-4A71-8D7B-80727A5326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01FFBC7-035F-48C5-91FA-4A4973FCD6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D6195BC5-BB4E-4F3F-8378-0B308B4252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2404171-AF5C-4FA1-9D4E-DCF75562BD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BAD45A86-9385-473D-9DBF-565E0A94AF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BA5A228-913F-4D4F-AB25-5372936246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A87E8BFE-D92E-4EB3-ADD1-FB75CAA68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08756FCD-8335-4089-B4EE-13D629E53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A9707D7B-937E-4DC3-87BA-B7B704268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AB1A72DC-3F29-4488-9051-C21E1CBB7E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956DAD76-815C-4F16-98CF-8E8BE1965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AF2F8C5-6691-4EBD-B42E-4B17DF1ED2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32ED14D-1C00-41C8-849C-030A1434E4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62F296F5-9867-45CA-BF0A-EF216F6A80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53B72471-9DB5-428B-AF52-E11E03B9FD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B8656B49-5277-4610-BD7B-F5D98170B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F1A47399-8F78-4DB1-BD21-1166BCB26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Right Triangle 80">
            <a:extLst>
              <a:ext uri="{FF2B5EF4-FFF2-40B4-BE49-F238E27FC236}">
                <a16:creationId xmlns:a16="http://schemas.microsoft.com/office/drawing/2014/main" id="{F952A221-69C2-46B3-890D-354CA5961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5810332" y="-28672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51B104-0B76-5FD9-622C-E62650C7F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469" y="1429188"/>
            <a:ext cx="9821130" cy="114159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8000" b="1" dirty="0"/>
              <a:t>WHAT WE DID</a:t>
            </a:r>
          </a:p>
        </p:txBody>
      </p:sp>
      <p:pic>
        <p:nvPicPr>
          <p:cNvPr id="8" name="Graphic 7" descr="Checkmark">
            <a:extLst>
              <a:ext uri="{FF2B5EF4-FFF2-40B4-BE49-F238E27FC236}">
                <a16:creationId xmlns:a16="http://schemas.microsoft.com/office/drawing/2014/main" id="{D4E11A20-3D51-C0D3-23E8-4DF05111D8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64223" y="2884564"/>
            <a:ext cx="3257291" cy="325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35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473D18E-8239-4237-AAE3-669A5DC9E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E3084D0-F791-4BDB-BE05-646AC3992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D6DCF6-A86F-4F3E-B05B-A185C88FED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C606F2D-64E8-4F47-8BFB-9E5461D0C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0BCEF1D-5A57-437F-8B18-A4BB5E7E2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AE40050-1642-4F32-97F7-A55F55224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46092F7-3842-40E2-9AA0-F5ABE85300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573861C-1632-4B71-A9D1-6217F70560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789946E-7E68-4423-850D-B2685741D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FD9B59D-7EA5-4D09-A4D1-8FE116E6E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B7DC543-FB49-4917-A784-F22671D85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DD4C969-ABA8-42BF-8A5A-376D6150AF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41CF9EE-FFBB-4B80-9067-B93664D1E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A70F89B-6A43-4899-80C1-71EF00FFE9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D017414-9CE6-4C62-9907-FFB763678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71CBAD0-0A82-491E-B189-9B9EE284B1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1FBDB97-63E3-4080-9C98-C3AC95812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EABAF5A-A1AF-407F-954C-AEC005C1DC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AFFB3E1-F883-4DC4-AB15-C9DF8FF45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370EECF-B2B1-4E98-9FA1-E6EAFD81A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3D9282E-1351-4A7C-B825-55857E6CF6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62B53C5-26FB-44BD-BA0E-8C9DC2B735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DEA48D3-2D0C-42DB-8DA4-683C7BA87D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E94B642-22AE-4405-AF09-BCF2EFA66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64703B3-6CD3-454A-A370-2FC6778328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53E6017-E992-4244-9DD2-23A81C98DF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025D51B-D8CF-4443-9F54-922ED4F37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B0D1508-2D27-4EB4-B6E9-4F05F233A4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F19548D-9DB1-4973-AFAF-A1714BFCF7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B2B8E7E-308F-4C70-BB63-AA6E7F2705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DDB524C-34E5-4795-8662-91C3DD835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13D1937-AA87-4E61-A0ED-D20D74720C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ight Triangle 44">
            <a:extLst>
              <a:ext uri="{FF2B5EF4-FFF2-40B4-BE49-F238E27FC236}">
                <a16:creationId xmlns:a16="http://schemas.microsoft.com/office/drawing/2014/main" id="{EA51299F-406B-4318-AEA1-08F10590EF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EFC686F-E1F4-091C-9E83-241A24569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5950"/>
            <a:ext cx="5412263" cy="5436630"/>
          </a:xfrm>
        </p:spPr>
        <p:txBody>
          <a:bodyPr anchor="ctr">
            <a:normAutofit/>
          </a:bodyPr>
          <a:lstStyle/>
          <a:p>
            <a:r>
              <a:rPr lang="en-US" sz="8000" b="1" dirty="0"/>
              <a:t>TEAM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57A81870-87AF-E965-C3E5-2581B7854D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4084979"/>
              </p:ext>
            </p:extLst>
          </p:nvPr>
        </p:nvGraphicFramePr>
        <p:xfrm>
          <a:off x="6630597" y="695421"/>
          <a:ext cx="5352202" cy="5467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7115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663BDD8-36FC-48B0-8862-3B51BE4F7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15A19D0-2BD2-47E7-A51B-B8083A14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6641F14-42D8-42E0-8B56-FC0A08EB2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F3FEF18-8973-49F1-B984-81E630730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8FEE187-7ECD-4C55-BE26-0DA3DDE0ED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8708818-667C-4218-8552-2975EB004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FA1A626-67CE-4E24-974F-C432A21D1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0029D28-01D8-4EB8-B30C-79D6F14E6C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24E501C-EBFD-4E76-8F7F-9EFA76EFFD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04596B9-52A8-4717-8158-2204F86D9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1EC080A-A9BB-467A-92A9-D597436B74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65DD030-3FCC-4380-B680-8E171845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015E10D-03D4-4A67-8377-5B0A55F3D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DB96670-ACA9-42B6-87A2-E4119998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2BC8247-310E-48D0-9CEF-43BC6E41A2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2F09D0F-F86F-4AA5-AB1D-AAB1E5BA92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9569AF0-6598-4FCC-803D-B3C3DE030B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1B68A9D-7921-44B8-8464-E36F028EE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68EB3D7-2443-4764-9991-B691C090C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A6128C1-7748-441C-94E4-1874BB577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276682F-0434-4D7E-B400-2DF99D969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CD2F02B-2688-4DCD-9610-1C086528F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BA0DA4B-915F-4A6D-8368-BE7B53E42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01711BC-8D96-4E1F-934B-9E382A617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364551E-CB94-4200-809A-9E33122BA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64389BE-74F0-4F54-9DE0-2BCB33C78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6721F72-5343-46B1-AFC1-6DF4FF7710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4A528A6-14EE-4010-93CB-95F75CB96E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186140D-084D-4621-A556-65927AB44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2049A17-7EE3-4BEF-B630-AD0AB020E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223B596-7D86-4AF3-AE7E-A696FEF114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F7FC8FA-C1DE-4F38-BCDA-464A54783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5BEFE2E-F050-46F9-BAD0-939F37AA9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63D6C682-FD57-4DF7-854F-DD140E1E2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2" y="1516213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40E1B0-B171-2824-30AC-9B1363FB8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380515"/>
          </a:xfrm>
        </p:spPr>
        <p:txBody>
          <a:bodyPr>
            <a:normAutofit/>
          </a:bodyPr>
          <a:lstStyle/>
          <a:p>
            <a:r>
              <a:rPr lang="en-US" dirty="0"/>
              <a:t>MEETINGS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10FCCA8-5DD1-A88D-CD57-2BCDEE6CC1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384130"/>
              </p:ext>
            </p:extLst>
          </p:nvPr>
        </p:nvGraphicFramePr>
        <p:xfrm>
          <a:off x="690563" y="2339974"/>
          <a:ext cx="10325100" cy="38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9550919"/>
      </p:ext>
    </p:extLst>
  </p:cSld>
  <p:clrMapOvr>
    <a:masterClrMapping/>
  </p:clrMapOvr>
</p:sld>
</file>

<file path=ppt/theme/theme1.xml><?xml version="1.0" encoding="utf-8"?>
<a:theme xmlns:a="http://schemas.openxmlformats.org/drawingml/2006/main" name="CosineVTI">
  <a:themeElements>
    <a:clrScheme name="Custom 133">
      <a:dk1>
        <a:sysClr val="windowText" lastClr="000000"/>
      </a:dk1>
      <a:lt1>
        <a:sysClr val="window" lastClr="FFFFFF"/>
      </a:lt1>
      <a:dk2>
        <a:srgbClr val="2A2735"/>
      </a:dk2>
      <a:lt2>
        <a:srgbClr val="EEEEEE"/>
      </a:lt2>
      <a:accent1>
        <a:srgbClr val="1EBE9B"/>
      </a:accent1>
      <a:accent2>
        <a:srgbClr val="8F99BB"/>
      </a:accent2>
      <a:accent3>
        <a:srgbClr val="FD8686"/>
      </a:accent3>
      <a:accent4>
        <a:srgbClr val="A3A3C1"/>
      </a:accent4>
      <a:accent5>
        <a:srgbClr val="7162FE"/>
      </a:accent5>
      <a:accent6>
        <a:srgbClr val="E76445"/>
      </a:accent6>
      <a:hlink>
        <a:srgbClr val="EF08F7"/>
      </a:hlink>
      <a:folHlink>
        <a:srgbClr val="8477FE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889</Words>
  <Application>Microsoft Office PowerPoint</Application>
  <PresentationFormat>Widescreen</PresentationFormat>
  <Paragraphs>189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Grandview</vt:lpstr>
      <vt:lpstr>Wingdings</vt:lpstr>
      <vt:lpstr>CosineVTI</vt:lpstr>
      <vt:lpstr>NGA Standards of Practice &amp; Bill of Rights</vt:lpstr>
      <vt:lpstr>WHY NOW</vt:lpstr>
      <vt:lpstr>Time for Updates</vt:lpstr>
      <vt:lpstr>  4th National Guardianship Summit 2021</vt:lpstr>
      <vt:lpstr>Key Summit Recommendations</vt:lpstr>
      <vt:lpstr>Key  Uniform Act Provisions</vt:lpstr>
      <vt:lpstr>WHAT WE DID</vt:lpstr>
      <vt:lpstr>TEAM</vt:lpstr>
      <vt:lpstr>MEETINGS</vt:lpstr>
      <vt:lpstr>Section-by-Section Review</vt:lpstr>
      <vt:lpstr>Summit: Restoration of Rights</vt:lpstr>
      <vt:lpstr>Standards: Restoration of Rights</vt:lpstr>
      <vt:lpstr>Centering on Preferences</vt:lpstr>
      <vt:lpstr>Centering on Self-determination</vt:lpstr>
      <vt:lpstr>Relation to Family &amp; Friends: Standard 4</vt:lpstr>
      <vt:lpstr>Delegation: Standard 5</vt:lpstr>
      <vt:lpstr>Making a Move? Standard 12 </vt:lpstr>
      <vt:lpstr>Fiduciary Defined: Standard 17</vt:lpstr>
      <vt:lpstr>Conflict of Interest: Standard 16</vt:lpstr>
      <vt:lpstr>Guardian of Estate: Standard 18</vt:lpstr>
      <vt:lpstr>Other Guardian Causing Harm</vt:lpstr>
      <vt:lpstr>Rights of the Person With a Guardian</vt:lpstr>
      <vt:lpstr>Bill of Rights for Adults with a Guardian</vt:lpstr>
      <vt:lpstr>National multidisciplinary team</vt:lpstr>
      <vt:lpstr>Conceptual Format </vt:lpstr>
      <vt:lpstr>Rights Retained—Process &amp; Access </vt:lpstr>
      <vt:lpstr>   Rights Retained— Participate </vt:lpstr>
      <vt:lpstr>Rights Retained--Personal</vt:lpstr>
      <vt:lpstr>   Rights that Can be Removed or Restricted</vt:lpstr>
      <vt:lpstr>For ALL Rights</vt:lpstr>
      <vt:lpstr>Rights Delegated</vt:lpstr>
      <vt:lpstr>PowerPoint Presentation</vt:lpstr>
      <vt:lpstr>Your Turn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NGA Standards of Practice 2022</dc:title>
  <dc:creator>Sally Hurme</dc:creator>
  <cp:lastModifiedBy>Sally Hurme</cp:lastModifiedBy>
  <cp:revision>15</cp:revision>
  <dcterms:created xsi:type="dcterms:W3CDTF">2022-06-25T20:03:02Z</dcterms:created>
  <dcterms:modified xsi:type="dcterms:W3CDTF">2023-03-29T18:09:11Z</dcterms:modified>
</cp:coreProperties>
</file>